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7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266D684-F504-4084-9312-1F7DAFE0AEC4}" v="694" dt="2020-10-13T14:55:49.7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33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E1A06-8754-4870-9E44-E39BADAD98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27F020-BBC3-49BB-91C2-5B2CBD64B3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7C0C22-EBDA-4130-87AE-CB28BC19B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11/3/2020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A419A8-07CA-4A4C-AEC2-C40D4D50A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FA7B86-E610-42EA-B4DC-C2F44778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A7BA06D-B3FF-4E91-8639-B4569AE3AA23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rc 7">
            <a:extLst>
              <a:ext uri="{FF2B5EF4-FFF2-40B4-BE49-F238E27FC236}">
                <a16:creationId xmlns:a16="http://schemas.microsoft.com/office/drawing/2014/main" id="{2B30C86D-5A07-48BC-9C9D-6F9A2DB1E9E1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90206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6E5D1-6D19-4E7F-9B4E-42326B771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D2A06C-F91A-4ADC-9CD2-61F0A4D7EE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43AA9A-2280-4F63-8B3D-20742AE69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0D986B-E58E-43B6-8A80-FFA9D8F74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140D36-2E71-4F27-967F-7A3E4C6EE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C1609904-5327-4D2C-A445-B270A00F3B5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30FC7BEC-08C5-4D95-9C84-B48BC8AD1C9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2183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1FEA3D-0C7F-45CD-B6A0-942F707B36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8B8A12-BCE6-4D03-A637-1DEC8924BE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9755-9FF4-428A-AEB7-1A6477466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141836-11E2-49FD-877D-53B74514A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D24C42-4B05-4EEF-BE14-29041EC9C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5BADDEB1-F604-408B-B02A-A2814606E6A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D8DF7987-332F-4D6C-81C3-990F39C76C96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57491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FF209-11EE-4A3F-9685-A155FECD0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7AF11-F208-4FDA-9E19-D6CA34721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597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82FA1-02B7-467E-9F16-D17814940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11/3/2020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89247-FB8A-4494-859B-B3754B02A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A5B62-3338-46A5-B381-A63B88CB0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23DA7759-3209-4FE2-96D1-4EEDD81E9EA0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1460DAD-8769-4C9F-9C8C-BB0443909D76}"/>
              </a:ext>
            </a:extLst>
          </p:cNvPr>
          <p:cNvSpPr/>
          <p:nvPr/>
        </p:nvSpPr>
        <p:spPr>
          <a:xfrm flipH="1">
            <a:off x="12353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88451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4C0001-5D76-45A0-A9F4-7172BDDD5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1462C4-0E4B-4DB7-A8BF-FE55142760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A5F313-1240-47AE-A026-7F349292B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448158-6132-4335-B8E1-F6A896383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94C5B6-1598-48B4-9B3A-3078FDBE9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‹N›</a:t>
            </a:fld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FEDBDD32-D3EE-4848-A112-BA814D4631CD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Arc 9">
            <a:extLst>
              <a:ext uri="{FF2B5EF4-FFF2-40B4-BE49-F238E27FC236}">
                <a16:creationId xmlns:a16="http://schemas.microsoft.com/office/drawing/2014/main" id="{61350361-843C-49D0-BD6A-ECDBA3842BA0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8345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BFD05-2CB2-4A7E-89E7-57615BA82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532B8-D460-476D-816F-725E8D96C0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F7120F-70AF-4ED5-B364-3AA55C6B44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D8B65F-F709-469F-9961-4D01896CA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81C6BC-B23D-48BC-AD44-654DDB8D0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00D60B-86A1-479D-BCE8-06D2C3DBC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B4EC5136-99DA-40B5-8F79-5C3A56D38BA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F8FB775-26C4-41BA-837C-4478D48D215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17941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2983E-E761-4429-9203-7FE8B2DB6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21E9B7-62BE-49BA-AC6B-55250D662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41A3FD-B90A-4C31-BD6B-581F9E2E0E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0D1D55-B722-4968-B171-AF3B462DDA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1085A8-02C2-4E7F-935E-5AEECBAD19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8A5018-8A77-40E8-B159-4894ECF22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D79441-8908-4461-9FDD-BCE638837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29F7D-B101-4950-A2C0-F350FB26D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‹N›</a:t>
            </a:fld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62D7398-9A79-4B24-9C7D-F0DEED57C70B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07F28CD-1873-4E36-A064-2D25E0A8501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72968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11BF3-02E8-4EB7-818E-652B82CF2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4D3190-B78C-42F1-9D62-F523886BB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381C40-F9FC-4D58-8508-F0632DF5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01CBCC-4CC2-49BD-B155-01E0F4D79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‹N›</a:t>
            </a:fld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DC13EF9C-0B5A-4364-91AA-E5DD5B536E54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F674475-6327-490A-BD7F-084F5C07F2E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8000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024287-C9B9-48AC-8E4D-A282DE2F4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34C9A2-75A7-4164-B3B8-E6A9D60BA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BE73CE-2859-4D49-A9EC-26AF3FBDF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‹N›</a:t>
            </a:fld>
            <a:endParaRPr lang="en-US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AA5ED585-FEBB-4DAD-84C0-97BEE6C360C3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EF6AC352-A720-4DB3-87CA-A33B0607CA2F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3075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FC812-4DB6-4F98-9404-29C191D3B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F0855E-0CD6-47DD-B648-4C84C783D7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50082B-17D7-4D61-8AEB-81517D85D2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70783-FF31-4C4E-9196-EB169B209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92E260-747D-40FD-A062-9DD5E6835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E50A0-1E05-49C5-88C9-462677512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2C155C63-9F58-4422-B669-F9748628067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385DBA62-0EDB-47AA-86C7-90463BC9B308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6048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D7521-E43D-41D1-B458-26B20DC6D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472CF2-2653-4B98-A416-D7A0A860EC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EF87F5-0B10-4AC7-9599-F088C5E796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A07CB7-0520-4D64-B76C-C31AC5578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EEB226-AD45-45DF-AAB5-5513AE732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E96AEB-9481-4CCE-B110-FEDD33483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6BA9707F-7BCE-464F-BF45-E216527084EE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BC589723-2CC8-49D1-B4E1-36FECED6A2D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22071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EC5685-19F1-49DA-ADE5-D5D32F165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C0A4D-22A1-4554-B5DE-887974F4DF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9D5CDC-F2CE-410E-AD13-DDC235C71C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82EDB8D0-98ED-4B86-9D5F-E61ADC70144D}" type="datetimeFigureOut">
              <a:rPr lang="en-US" smtClean="0"/>
              <a:pPr/>
              <a:t>11/3/2020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40CD45-794A-4BB0-A427-0CE61AEAF4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B3AB91-9588-4071-92D2-364F4A6ED0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4854181D-6920-4594-9A5D-6CE56DC9F8B2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155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0" r:id="rId6"/>
    <p:sldLayoutId id="2147483746" r:id="rId7"/>
    <p:sldLayoutId id="2147483747" r:id="rId8"/>
    <p:sldLayoutId id="2147483748" r:id="rId9"/>
    <p:sldLayoutId id="2147483749" r:id="rId10"/>
    <p:sldLayoutId id="214748375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: Shape 7">
            <a:extLst>
              <a:ext uri="{FF2B5EF4-FFF2-40B4-BE49-F238E27FC236}">
                <a16:creationId xmlns:a16="http://schemas.microsoft.com/office/drawing/2014/main" id="{8A7BA06D-B3FF-4E91-8639-B4569AE3AA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/>
            <a:ahLst/>
            <a:cxnLst/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Arc 9">
            <a:extLst>
              <a:ext uri="{FF2B5EF4-FFF2-40B4-BE49-F238E27FC236}">
                <a16:creationId xmlns:a16="http://schemas.microsoft.com/office/drawing/2014/main" id="{2B30C86D-5A07-48BC-9C9D-6F9A2DB1E9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7" name="Rectangle 11">
            <a:extLst>
              <a:ext uri="{FF2B5EF4-FFF2-40B4-BE49-F238E27FC236}">
                <a16:creationId xmlns:a16="http://schemas.microsoft.com/office/drawing/2014/main" id="{DCE1AED4-C7FF-4468-BF54-4470A0A3E2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18D33712-ECBC-4FA4-8E77-84E55989B1D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6" b="15712"/>
          <a:stretch/>
        </p:blipFill>
        <p:spPr>
          <a:xfrm>
            <a:off x="20" y="10"/>
            <a:ext cx="12188932" cy="6857990"/>
          </a:xfrm>
          <a:prstGeom prst="rect">
            <a:avLst/>
          </a:prstGeom>
        </p:spPr>
      </p:pic>
      <p:sp>
        <p:nvSpPr>
          <p:cNvPr id="11" name="Rectangle 13">
            <a:extLst>
              <a:ext uri="{FF2B5EF4-FFF2-40B4-BE49-F238E27FC236}">
                <a16:creationId xmlns:a16="http://schemas.microsoft.com/office/drawing/2014/main" id="{BDE94FAB-AA60-43B4-A2C3-3A940B9A95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3" y="4530071"/>
            <a:ext cx="12191999" cy="2327926"/>
          </a:xfrm>
          <a:prstGeom prst="rect">
            <a:avLst/>
          </a:prstGeom>
          <a:gradFill flip="none" rotWithShape="1">
            <a:gsLst>
              <a:gs pos="44000">
                <a:schemeClr val="tx1">
                  <a:alpha val="40000"/>
                </a:schemeClr>
              </a:gs>
              <a:gs pos="100000">
                <a:schemeClr val="tx1">
                  <a:alpha val="70000"/>
                </a:schemeClr>
              </a:gs>
              <a:gs pos="0">
                <a:schemeClr val="tx1">
                  <a:alpha val="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524000" y="4416721"/>
            <a:ext cx="9144000" cy="1152663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8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PAST PROGRESSIVE</a:t>
            </a:r>
          </a:p>
        </p:txBody>
      </p:sp>
    </p:spTree>
    <p:extLst>
      <p:ext uri="{BB962C8B-B14F-4D97-AF65-F5344CB8AC3E}">
        <p14:creationId xmlns:p14="http://schemas.microsoft.com/office/powerpoint/2010/main" val="3962583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4063C6-5171-4EBB-8184-531D8825F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While they </a:t>
            </a:r>
            <a:r>
              <a:rPr lang="en-US" b="1" dirty="0"/>
              <a:t>were sailing</a:t>
            </a:r>
            <a:r>
              <a:rPr lang="en-US" dirty="0"/>
              <a:t>, huge waves crashed into the raft.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7F92B73-1695-47C3-B7BA-A7F3C74A37E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4253880"/>
              </p:ext>
            </p:extLst>
          </p:nvPr>
        </p:nvGraphicFramePr>
        <p:xfrm>
          <a:off x="838200" y="1825625"/>
          <a:ext cx="10515600" cy="23628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1195841139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736632423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996342750"/>
                    </a:ext>
                  </a:extLst>
                </a:gridCol>
              </a:tblGrid>
              <a:tr h="67849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Subject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Auxiliary verb (to be)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Lexical verb+ </a:t>
                      </a:r>
                      <a:r>
                        <a:rPr lang="en-US" sz="2400" dirty="0" err="1"/>
                        <a:t>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0905148"/>
                  </a:ext>
                </a:extLst>
              </a:tr>
              <a:tr h="1684359">
                <a:tc>
                  <a:txBody>
                    <a:bodyPr/>
                    <a:lstStyle/>
                    <a:p>
                      <a:r>
                        <a:rPr lang="en-US" dirty="0"/>
                        <a:t>They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They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Were</a:t>
                      </a:r>
                    </a:p>
                    <a:p>
                      <a:endParaRPr lang="en-US" b="1" dirty="0"/>
                    </a:p>
                    <a:p>
                      <a:r>
                        <a:rPr lang="en-US" b="1" dirty="0"/>
                        <a:t>Were </a:t>
                      </a:r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not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Sailing</a:t>
                      </a:r>
                    </a:p>
                    <a:p>
                      <a:endParaRPr lang="en-US" b="1" dirty="0"/>
                    </a:p>
                    <a:p>
                      <a:r>
                        <a:rPr lang="en-US" b="1" dirty="0"/>
                        <a:t>Sailing</a:t>
                      </a:r>
                    </a:p>
                    <a:p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18853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17060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704D9-51D2-4ED3-8B07-DFB39C3788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They </a:t>
            </a:r>
            <a:r>
              <a:rPr lang="en-US" b="1" dirty="0">
                <a:solidFill>
                  <a:srgbClr val="FF0000"/>
                </a:solidFill>
              </a:rPr>
              <a:t>were</a:t>
            </a:r>
            <a:r>
              <a:rPr lang="en-US" b="1" dirty="0"/>
              <a:t> sailing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24628C-6ED2-4A1A-B07C-E9380564403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Yes/No Question</a:t>
            </a:r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9ACBD411-9B74-49D9-AB97-E3FA17840FE1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671102431"/>
              </p:ext>
            </p:extLst>
          </p:nvPr>
        </p:nvGraphicFramePr>
        <p:xfrm>
          <a:off x="835068" y="2505205"/>
          <a:ext cx="5157783" cy="18143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9261">
                  <a:extLst>
                    <a:ext uri="{9D8B030D-6E8A-4147-A177-3AD203B41FA5}">
                      <a16:colId xmlns:a16="http://schemas.microsoft.com/office/drawing/2014/main" val="3495851931"/>
                    </a:ext>
                  </a:extLst>
                </a:gridCol>
                <a:gridCol w="1719261">
                  <a:extLst>
                    <a:ext uri="{9D8B030D-6E8A-4147-A177-3AD203B41FA5}">
                      <a16:colId xmlns:a16="http://schemas.microsoft.com/office/drawing/2014/main" val="2669900577"/>
                    </a:ext>
                  </a:extLst>
                </a:gridCol>
                <a:gridCol w="1719261">
                  <a:extLst>
                    <a:ext uri="{9D8B030D-6E8A-4147-A177-3AD203B41FA5}">
                      <a16:colId xmlns:a16="http://schemas.microsoft.com/office/drawing/2014/main" val="2728959113"/>
                    </a:ext>
                  </a:extLst>
                </a:gridCol>
              </a:tblGrid>
              <a:tr h="574109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Auxiliary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Subject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Lexical verb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030779"/>
                  </a:ext>
                </a:extLst>
              </a:tr>
              <a:tr h="600205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Were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They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Sailing?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2427041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Positive short answer: Yes, they were.</a:t>
                      </a:r>
                    </a:p>
                    <a:p>
                      <a:pPr lvl="0"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Negative short answer: No, they weren’t.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5499987"/>
                  </a:ext>
                </a:extLst>
              </a:tr>
            </a:tbl>
          </a:graphicData>
        </a:graphic>
      </p:graphicFrame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4734BBC-37B0-4E96-9F54-DD40DFE549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err="1"/>
              <a:t>Wh</a:t>
            </a:r>
            <a:r>
              <a:rPr lang="en-US" dirty="0"/>
              <a:t>- question</a:t>
            </a:r>
          </a:p>
        </p:txBody>
      </p:sp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76FA3C2C-2B1B-4107-AADE-29B3544E668B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464927827"/>
              </p:ext>
            </p:extLst>
          </p:nvPr>
        </p:nvGraphicFramePr>
        <p:xfrm>
          <a:off x="6234831" y="2505075"/>
          <a:ext cx="5493182" cy="12656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6505">
                  <a:extLst>
                    <a:ext uri="{9D8B030D-6E8A-4147-A177-3AD203B41FA5}">
                      <a16:colId xmlns:a16="http://schemas.microsoft.com/office/drawing/2014/main" val="1562092010"/>
                    </a:ext>
                  </a:extLst>
                </a:gridCol>
                <a:gridCol w="1317842">
                  <a:extLst>
                    <a:ext uri="{9D8B030D-6E8A-4147-A177-3AD203B41FA5}">
                      <a16:colId xmlns:a16="http://schemas.microsoft.com/office/drawing/2014/main" val="3436921095"/>
                    </a:ext>
                  </a:extLst>
                </a:gridCol>
                <a:gridCol w="1161267">
                  <a:extLst>
                    <a:ext uri="{9D8B030D-6E8A-4147-A177-3AD203B41FA5}">
                      <a16:colId xmlns:a16="http://schemas.microsoft.com/office/drawing/2014/main" val="1723613501"/>
                    </a:ext>
                  </a:extLst>
                </a:gridCol>
                <a:gridCol w="1787568">
                  <a:extLst>
                    <a:ext uri="{9D8B030D-6E8A-4147-A177-3AD203B41FA5}">
                      <a16:colId xmlns:a16="http://schemas.microsoft.com/office/drawing/2014/main" val="557054626"/>
                    </a:ext>
                  </a:extLst>
                </a:gridCol>
              </a:tblGrid>
              <a:tr h="561061"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Wh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word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Auxiliary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Subject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L.Verb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2218600"/>
                  </a:ext>
                </a:extLst>
              </a:tr>
              <a:tr h="704589">
                <a:tc>
                  <a:txBody>
                    <a:bodyPr/>
                    <a:lstStyle/>
                    <a:p>
                      <a:r>
                        <a:rPr lang="en-US" dirty="0"/>
                        <a:t>Where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were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They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Sailing?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22053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45441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102671-AF8F-4370-81B9-711457A6416F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532356" y="4599901"/>
            <a:ext cx="10515600" cy="1500187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en-US" dirty="0">
              <a:latin typeface="TW Cen MT"/>
            </a:endParaRPr>
          </a:p>
          <a:p>
            <a:endParaRPr lang="en-US" dirty="0">
              <a:latin typeface="TW Cen MT"/>
            </a:endParaRPr>
          </a:p>
          <a:p>
            <a:pPr marL="0" indent="0" algn="ctr">
              <a:buNone/>
            </a:pPr>
            <a:r>
              <a:rPr lang="en-US" dirty="0">
                <a:latin typeface="TW Cen MT"/>
              </a:rPr>
              <a:t>While they </a:t>
            </a:r>
            <a:r>
              <a:rPr lang="en-US" b="1" dirty="0">
                <a:latin typeface="TW Cen MT"/>
              </a:rPr>
              <a:t>were sailing</a:t>
            </a:r>
            <a:r>
              <a:rPr lang="en-US" dirty="0">
                <a:latin typeface="TW Cen MT"/>
              </a:rPr>
              <a:t>, huge waves crashed into the raft.</a:t>
            </a:r>
            <a:endParaRPr lang="en-US"/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BD325BF1-E2A3-4DB5-B1D8-9E31EE43716E}"/>
              </a:ext>
            </a:extLst>
          </p:cNvPr>
          <p:cNvCxnSpPr/>
          <p:nvPr/>
        </p:nvCxnSpPr>
        <p:spPr>
          <a:xfrm>
            <a:off x="1536527" y="3806868"/>
            <a:ext cx="9004125" cy="375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78F3DE05-F8B9-48E2-AFAC-88480870815E}"/>
              </a:ext>
            </a:extLst>
          </p:cNvPr>
          <p:cNvCxnSpPr/>
          <p:nvPr/>
        </p:nvCxnSpPr>
        <p:spPr>
          <a:xfrm flipH="1" flipV="1">
            <a:off x="9900652" y="2139733"/>
            <a:ext cx="14612" cy="22901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Multiplication Sign 5">
            <a:extLst>
              <a:ext uri="{FF2B5EF4-FFF2-40B4-BE49-F238E27FC236}">
                <a16:creationId xmlns:a16="http://schemas.microsoft.com/office/drawing/2014/main" id="{E0427EEF-7788-4E4B-9735-5442680C64A9}"/>
              </a:ext>
            </a:extLst>
          </p:cNvPr>
          <p:cNvSpPr/>
          <p:nvPr/>
        </p:nvSpPr>
        <p:spPr>
          <a:xfrm>
            <a:off x="7129627" y="3562611"/>
            <a:ext cx="521918" cy="563671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69E29053-ABC9-4150-A4F1-EF83C375CB35}"/>
              </a:ext>
            </a:extLst>
          </p:cNvPr>
          <p:cNvSpPr/>
          <p:nvPr/>
        </p:nvSpPr>
        <p:spPr>
          <a:xfrm>
            <a:off x="5790156" y="2993576"/>
            <a:ext cx="3110628" cy="4801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7FDAEF1-BCB2-442C-9B15-2323E415BC50}"/>
              </a:ext>
            </a:extLst>
          </p:cNvPr>
          <p:cNvSpPr txBox="1"/>
          <p:nvPr/>
        </p:nvSpPr>
        <p:spPr>
          <a:xfrm>
            <a:off x="6113160" y="2521151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b="1" dirty="0"/>
              <a:t>They were sailing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B7010E3-20FD-41D3-8C11-3AF78D79AB07}"/>
              </a:ext>
            </a:extLst>
          </p:cNvPr>
          <p:cNvSpPr txBox="1"/>
          <p:nvPr/>
        </p:nvSpPr>
        <p:spPr>
          <a:xfrm>
            <a:off x="6364404" y="4537759"/>
            <a:ext cx="254487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b="1" dirty="0"/>
              <a:t>Huge waves crashed</a:t>
            </a:r>
          </a:p>
        </p:txBody>
      </p:sp>
      <p:sp>
        <p:nvSpPr>
          <p:cNvPr id="11" name="Freccia bidirezionale verticale 10">
            <a:extLst>
              <a:ext uri="{FF2B5EF4-FFF2-40B4-BE49-F238E27FC236}">
                <a16:creationId xmlns:a16="http://schemas.microsoft.com/office/drawing/2014/main" id="{986C2B66-F742-4FB6-B804-9F247F7C5A24}"/>
              </a:ext>
            </a:extLst>
          </p:cNvPr>
          <p:cNvSpPr/>
          <p:nvPr/>
        </p:nvSpPr>
        <p:spPr>
          <a:xfrm>
            <a:off x="7340957" y="3191755"/>
            <a:ext cx="116313" cy="1305381"/>
          </a:xfrm>
          <a:prstGeom prst="up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8584639"/>
      </p:ext>
    </p:extLst>
  </p:cSld>
  <p:clrMapOvr>
    <a:masterClrMapping/>
  </p:clrMapOvr>
</p:sld>
</file>

<file path=ppt/theme/theme1.xml><?xml version="1.0" encoding="utf-8"?>
<a:theme xmlns:a="http://schemas.openxmlformats.org/drawingml/2006/main" name="ShapesVTI">
  <a:themeElements>
    <a:clrScheme name="AnalogousFromLightSeedRightStep">
      <a:dk1>
        <a:srgbClr val="000000"/>
      </a:dk1>
      <a:lt1>
        <a:srgbClr val="FFFFFF"/>
      </a:lt1>
      <a:dk2>
        <a:srgbClr val="242E41"/>
      </a:dk2>
      <a:lt2>
        <a:srgbClr val="E8E2E5"/>
      </a:lt2>
      <a:accent1>
        <a:srgbClr val="42B676"/>
      </a:accent1>
      <a:accent2>
        <a:srgbClr val="43B1A2"/>
      </a:accent2>
      <a:accent3>
        <a:srgbClr val="32ADDD"/>
      </a:accent3>
      <a:accent4>
        <a:srgbClr val="5680E3"/>
      </a:accent4>
      <a:accent5>
        <a:srgbClr val="8274E8"/>
      </a:accent5>
      <a:accent6>
        <a:srgbClr val="A156E3"/>
      </a:accent6>
      <a:hlink>
        <a:srgbClr val="AE698F"/>
      </a:hlink>
      <a:folHlink>
        <a:srgbClr val="7F7F7F"/>
      </a:folHlink>
    </a:clrScheme>
    <a:fontScheme name="Festival">
      <a:majorFont>
        <a:latin typeface="Tw Cen M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hapesVTI" id="{C78D20FD-A872-4243-8597-B534C62538FF}" vid="{7CAFCCF9-7834-41D6-B6AB-7D225A18A4E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</TotalTime>
  <Words>97</Words>
  <Application>Microsoft Office PowerPoint</Application>
  <PresentationFormat>Widescreen</PresentationFormat>
  <Paragraphs>38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10" baseType="lpstr">
      <vt:lpstr>Arial</vt:lpstr>
      <vt:lpstr>Avenir Next LT Pro</vt:lpstr>
      <vt:lpstr>Calibri</vt:lpstr>
      <vt:lpstr>TW Cen MT</vt:lpstr>
      <vt:lpstr>TW Cen MT</vt:lpstr>
      <vt:lpstr>ShapesVTI</vt:lpstr>
      <vt:lpstr>PAST PROGRESSIVE</vt:lpstr>
      <vt:lpstr>While they were sailing, huge waves crashed into the raft.</vt:lpstr>
      <vt:lpstr>They were sailing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serena pellegrini</cp:lastModifiedBy>
  <cp:revision>141</cp:revision>
  <dcterms:created xsi:type="dcterms:W3CDTF">2012-07-30T23:18:30Z</dcterms:created>
  <dcterms:modified xsi:type="dcterms:W3CDTF">2020-11-03T10:08:36Z</dcterms:modified>
</cp:coreProperties>
</file>