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65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ABDD0-4CAB-4041-84E5-BE4C6AE3976C}" v="960" dt="2020-10-04T15:14:31.9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5CB1BC-84E0-4B4B-B5ED-A16202B2837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F7CD71C-66B4-4D0E-9BBE-AC7B1BD59C8E}">
      <dgm:prSet/>
      <dgm:spPr/>
      <dgm:t>
        <a:bodyPr/>
        <a:lstStyle/>
        <a:p>
          <a:r>
            <a:rPr lang="it-IT" b="1" baseline="0" dirty="0"/>
            <a:t>ON </a:t>
          </a:r>
          <a:r>
            <a:rPr lang="it-IT" b="1" baseline="0" dirty="0" err="1"/>
            <a:t>Saturday</a:t>
          </a:r>
          <a:endParaRPr lang="en-US" dirty="0"/>
        </a:p>
      </dgm:t>
    </dgm:pt>
    <dgm:pt modelId="{02AA7FB8-8171-49E9-849B-7770E906CE3F}" type="parTrans" cxnId="{79E13D55-F7E6-433D-8B0B-51D83E2FEA22}">
      <dgm:prSet/>
      <dgm:spPr/>
      <dgm:t>
        <a:bodyPr/>
        <a:lstStyle/>
        <a:p>
          <a:endParaRPr lang="en-US"/>
        </a:p>
      </dgm:t>
    </dgm:pt>
    <dgm:pt modelId="{DA8E8EC3-8175-4395-8A93-F223ACEDEB0F}" type="sibTrans" cxnId="{79E13D55-F7E6-433D-8B0B-51D83E2FEA22}">
      <dgm:prSet/>
      <dgm:spPr/>
      <dgm:t>
        <a:bodyPr/>
        <a:lstStyle/>
        <a:p>
          <a:endParaRPr lang="en-US"/>
        </a:p>
      </dgm:t>
    </dgm:pt>
    <dgm:pt modelId="{8389927E-85DE-4AE0-86A0-C42FCBB021F1}">
      <dgm:prSet/>
      <dgm:spPr/>
      <dgm:t>
        <a:bodyPr/>
        <a:lstStyle/>
        <a:p>
          <a:r>
            <a:rPr lang="it-IT" b="1" baseline="0"/>
            <a:t>ON 13-10-2020</a:t>
          </a:r>
          <a:endParaRPr lang="en-US"/>
        </a:p>
      </dgm:t>
    </dgm:pt>
    <dgm:pt modelId="{8FEC3DE0-ECA1-486A-8E4E-47C7D43C9778}" type="parTrans" cxnId="{1C8D4F62-3F16-45A5-B267-C7F0E1BA08AB}">
      <dgm:prSet/>
      <dgm:spPr/>
      <dgm:t>
        <a:bodyPr/>
        <a:lstStyle/>
        <a:p>
          <a:endParaRPr lang="en-US"/>
        </a:p>
      </dgm:t>
    </dgm:pt>
    <dgm:pt modelId="{4EEC2AC8-0390-460D-A053-F23D8FD8C9D9}" type="sibTrans" cxnId="{1C8D4F62-3F16-45A5-B267-C7F0E1BA08AB}">
      <dgm:prSet/>
      <dgm:spPr/>
      <dgm:t>
        <a:bodyPr/>
        <a:lstStyle/>
        <a:p>
          <a:endParaRPr lang="en-US"/>
        </a:p>
      </dgm:t>
    </dgm:pt>
    <dgm:pt modelId="{2C7BEA05-E9BD-474B-913D-6A8602E12678}">
      <dgm:prSet/>
      <dgm:spPr/>
      <dgm:t>
        <a:bodyPr/>
        <a:lstStyle/>
        <a:p>
          <a:r>
            <a:rPr lang="it-IT" b="1" baseline="0"/>
            <a:t>IN the evening </a:t>
          </a:r>
          <a:endParaRPr lang="en-US"/>
        </a:p>
      </dgm:t>
    </dgm:pt>
    <dgm:pt modelId="{A3306BC8-5E3C-4811-BC06-4697112B0161}" type="parTrans" cxnId="{456558FA-D41A-44A0-914A-EC6F1DDD1CA9}">
      <dgm:prSet/>
      <dgm:spPr/>
      <dgm:t>
        <a:bodyPr/>
        <a:lstStyle/>
        <a:p>
          <a:endParaRPr lang="en-US"/>
        </a:p>
      </dgm:t>
    </dgm:pt>
    <dgm:pt modelId="{C6BF3ADE-CEF5-4E7D-A03E-637562D8070E}" type="sibTrans" cxnId="{456558FA-D41A-44A0-914A-EC6F1DDD1CA9}">
      <dgm:prSet/>
      <dgm:spPr/>
      <dgm:t>
        <a:bodyPr/>
        <a:lstStyle/>
        <a:p>
          <a:endParaRPr lang="en-US"/>
        </a:p>
      </dgm:t>
    </dgm:pt>
    <dgm:pt modelId="{1CE2FDDF-5A4E-49B7-B53F-5A17B8A529EA}">
      <dgm:prSet/>
      <dgm:spPr/>
      <dgm:t>
        <a:bodyPr/>
        <a:lstStyle/>
        <a:p>
          <a:r>
            <a:rPr lang="it-IT" b="1" baseline="0"/>
            <a:t>IN the afternoon</a:t>
          </a:r>
          <a:endParaRPr lang="en-US"/>
        </a:p>
      </dgm:t>
    </dgm:pt>
    <dgm:pt modelId="{207E4953-05FA-4FFD-8011-468112F5F8B5}" type="parTrans" cxnId="{F8FDBEE8-2362-4123-BF92-D65A9CE07183}">
      <dgm:prSet/>
      <dgm:spPr/>
      <dgm:t>
        <a:bodyPr/>
        <a:lstStyle/>
        <a:p>
          <a:endParaRPr lang="en-US"/>
        </a:p>
      </dgm:t>
    </dgm:pt>
    <dgm:pt modelId="{F4441F96-B08A-40EE-B79B-3C542FB293D5}" type="sibTrans" cxnId="{F8FDBEE8-2362-4123-BF92-D65A9CE07183}">
      <dgm:prSet/>
      <dgm:spPr/>
      <dgm:t>
        <a:bodyPr/>
        <a:lstStyle/>
        <a:p>
          <a:endParaRPr lang="en-US"/>
        </a:p>
      </dgm:t>
    </dgm:pt>
    <dgm:pt modelId="{3CDECB00-D356-4091-A1DC-76244FE2705D}">
      <dgm:prSet/>
      <dgm:spPr/>
      <dgm:t>
        <a:bodyPr/>
        <a:lstStyle/>
        <a:p>
          <a:r>
            <a:rPr lang="it-IT" b="1" baseline="0"/>
            <a:t>IN the morning</a:t>
          </a:r>
          <a:endParaRPr lang="en-US"/>
        </a:p>
      </dgm:t>
    </dgm:pt>
    <dgm:pt modelId="{4EE98F28-63D0-4F75-A450-546790B2BDBD}" type="parTrans" cxnId="{459CD8D9-520E-4179-8A2B-A536FD940B9F}">
      <dgm:prSet/>
      <dgm:spPr/>
      <dgm:t>
        <a:bodyPr/>
        <a:lstStyle/>
        <a:p>
          <a:endParaRPr lang="en-US"/>
        </a:p>
      </dgm:t>
    </dgm:pt>
    <dgm:pt modelId="{82A653C8-FE8A-4472-BF69-9713AA4CBDD4}" type="sibTrans" cxnId="{459CD8D9-520E-4179-8A2B-A536FD940B9F}">
      <dgm:prSet/>
      <dgm:spPr/>
      <dgm:t>
        <a:bodyPr/>
        <a:lstStyle/>
        <a:p>
          <a:endParaRPr lang="en-US"/>
        </a:p>
      </dgm:t>
    </dgm:pt>
    <dgm:pt modelId="{C9F58797-5E45-4800-8555-8C2311555FCB}">
      <dgm:prSet/>
      <dgm:spPr/>
      <dgm:t>
        <a:bodyPr/>
        <a:lstStyle/>
        <a:p>
          <a:r>
            <a:rPr lang="it-IT" b="1" baseline="0"/>
            <a:t>IN April</a:t>
          </a:r>
          <a:endParaRPr lang="en-US"/>
        </a:p>
      </dgm:t>
    </dgm:pt>
    <dgm:pt modelId="{E9771821-E98A-42ED-B159-769171F2157D}" type="parTrans" cxnId="{B6563009-F621-422A-8892-E1B2154A77C6}">
      <dgm:prSet/>
      <dgm:spPr/>
      <dgm:t>
        <a:bodyPr/>
        <a:lstStyle/>
        <a:p>
          <a:endParaRPr lang="en-US"/>
        </a:p>
      </dgm:t>
    </dgm:pt>
    <dgm:pt modelId="{90C2FBEA-58B0-4884-8B18-B721C9099667}" type="sibTrans" cxnId="{B6563009-F621-422A-8892-E1B2154A77C6}">
      <dgm:prSet/>
      <dgm:spPr/>
      <dgm:t>
        <a:bodyPr/>
        <a:lstStyle/>
        <a:p>
          <a:endParaRPr lang="en-US"/>
        </a:p>
      </dgm:t>
    </dgm:pt>
    <dgm:pt modelId="{747724F0-E32B-4661-AEE9-B73BC16A128D}">
      <dgm:prSet/>
      <dgm:spPr/>
      <dgm:t>
        <a:bodyPr/>
        <a:lstStyle/>
        <a:p>
          <a:r>
            <a:rPr lang="it-IT" b="1" baseline="0"/>
            <a:t>IN 1978 – 1905 – 2020 - 1700 </a:t>
          </a:r>
          <a:endParaRPr lang="en-US"/>
        </a:p>
      </dgm:t>
    </dgm:pt>
    <dgm:pt modelId="{E74509D3-F189-4F9F-A571-BFCFE3C392AE}" type="parTrans" cxnId="{BE94FA92-7B55-4544-A3A0-D451B9A9B90C}">
      <dgm:prSet/>
      <dgm:spPr/>
      <dgm:t>
        <a:bodyPr/>
        <a:lstStyle/>
        <a:p>
          <a:endParaRPr lang="en-US"/>
        </a:p>
      </dgm:t>
    </dgm:pt>
    <dgm:pt modelId="{E04499DA-C479-4FBD-BD9C-A570B31D9CFB}" type="sibTrans" cxnId="{BE94FA92-7B55-4544-A3A0-D451B9A9B90C}">
      <dgm:prSet/>
      <dgm:spPr/>
      <dgm:t>
        <a:bodyPr/>
        <a:lstStyle/>
        <a:p>
          <a:endParaRPr lang="en-US"/>
        </a:p>
      </dgm:t>
    </dgm:pt>
    <dgm:pt modelId="{60C6001B-6F46-4CFE-9D84-BC79903B477E}">
      <dgm:prSet/>
      <dgm:spPr/>
      <dgm:t>
        <a:bodyPr/>
        <a:lstStyle/>
        <a:p>
          <a:r>
            <a:rPr lang="it-IT" b="1" baseline="0"/>
            <a:t>IN spring </a:t>
          </a:r>
          <a:endParaRPr lang="en-US"/>
        </a:p>
      </dgm:t>
    </dgm:pt>
    <dgm:pt modelId="{3AF8AE87-659D-4923-92C4-D4B9F89F8C6B}" type="parTrans" cxnId="{8019F36E-9F31-4BD2-B65C-62402E147CD7}">
      <dgm:prSet/>
      <dgm:spPr/>
      <dgm:t>
        <a:bodyPr/>
        <a:lstStyle/>
        <a:p>
          <a:endParaRPr lang="en-US"/>
        </a:p>
      </dgm:t>
    </dgm:pt>
    <dgm:pt modelId="{11DF56D3-388B-4017-9ACD-0DD8609B1A31}" type="sibTrans" cxnId="{8019F36E-9F31-4BD2-B65C-62402E147CD7}">
      <dgm:prSet/>
      <dgm:spPr/>
      <dgm:t>
        <a:bodyPr/>
        <a:lstStyle/>
        <a:p>
          <a:endParaRPr lang="en-US"/>
        </a:p>
      </dgm:t>
    </dgm:pt>
    <dgm:pt modelId="{75813A5E-091E-42C2-8E43-20BF4BF9E4A8}">
      <dgm:prSet/>
      <dgm:spPr/>
      <dgm:t>
        <a:bodyPr/>
        <a:lstStyle/>
        <a:p>
          <a:r>
            <a:rPr lang="it-IT" b="1" baseline="0"/>
            <a:t>AT Christmas VS ON Christmas day</a:t>
          </a:r>
          <a:endParaRPr lang="en-US"/>
        </a:p>
      </dgm:t>
    </dgm:pt>
    <dgm:pt modelId="{DA0D9358-0504-4813-82F1-5731DBD6D1CA}" type="parTrans" cxnId="{6B78BFB9-B23D-49C4-B9BD-FD6A740F45C9}">
      <dgm:prSet/>
      <dgm:spPr/>
      <dgm:t>
        <a:bodyPr/>
        <a:lstStyle/>
        <a:p>
          <a:endParaRPr lang="en-US"/>
        </a:p>
      </dgm:t>
    </dgm:pt>
    <dgm:pt modelId="{9F6779E8-B823-4F87-B80B-DE00F8C302B8}" type="sibTrans" cxnId="{6B78BFB9-B23D-49C4-B9BD-FD6A740F45C9}">
      <dgm:prSet/>
      <dgm:spPr/>
      <dgm:t>
        <a:bodyPr/>
        <a:lstStyle/>
        <a:p>
          <a:endParaRPr lang="en-US"/>
        </a:p>
      </dgm:t>
    </dgm:pt>
    <dgm:pt modelId="{F00AADF4-0E46-4F9E-9549-9975F2E7182A}">
      <dgm:prSet/>
      <dgm:spPr/>
      <dgm:t>
        <a:bodyPr/>
        <a:lstStyle/>
        <a:p>
          <a:r>
            <a:rPr lang="it-IT" b="1" baseline="0"/>
            <a:t>AT night</a:t>
          </a:r>
          <a:endParaRPr lang="en-US"/>
        </a:p>
      </dgm:t>
    </dgm:pt>
    <dgm:pt modelId="{43F6E0B2-3DF4-445B-832A-A6AD07E89584}" type="parTrans" cxnId="{85226F45-AE5E-4B08-AC66-5C9518B5DEB3}">
      <dgm:prSet/>
      <dgm:spPr/>
      <dgm:t>
        <a:bodyPr/>
        <a:lstStyle/>
        <a:p>
          <a:endParaRPr lang="en-US"/>
        </a:p>
      </dgm:t>
    </dgm:pt>
    <dgm:pt modelId="{226979DC-AF9B-4531-AE7E-80E47C36190A}" type="sibTrans" cxnId="{85226F45-AE5E-4B08-AC66-5C9518B5DEB3}">
      <dgm:prSet/>
      <dgm:spPr/>
      <dgm:t>
        <a:bodyPr/>
        <a:lstStyle/>
        <a:p>
          <a:endParaRPr lang="en-US"/>
        </a:p>
      </dgm:t>
    </dgm:pt>
    <dgm:pt modelId="{098B17CC-0F1A-4109-B701-9772B694B811}">
      <dgm:prSet/>
      <dgm:spPr/>
      <dgm:t>
        <a:bodyPr/>
        <a:lstStyle/>
        <a:p>
          <a:r>
            <a:rPr lang="it-IT" b="1" baseline="0"/>
            <a:t>AT lunch</a:t>
          </a:r>
          <a:endParaRPr lang="en-US"/>
        </a:p>
      </dgm:t>
    </dgm:pt>
    <dgm:pt modelId="{2FFB452B-F2A0-4F14-AB25-82522F6D3B7E}" type="parTrans" cxnId="{FD642515-2EAD-4CA1-9646-DA90C667819F}">
      <dgm:prSet/>
      <dgm:spPr/>
      <dgm:t>
        <a:bodyPr/>
        <a:lstStyle/>
        <a:p>
          <a:endParaRPr lang="en-US"/>
        </a:p>
      </dgm:t>
    </dgm:pt>
    <dgm:pt modelId="{0F69D737-4DA6-4CC0-A38A-C55963115D2C}" type="sibTrans" cxnId="{FD642515-2EAD-4CA1-9646-DA90C667819F}">
      <dgm:prSet/>
      <dgm:spPr/>
      <dgm:t>
        <a:bodyPr/>
        <a:lstStyle/>
        <a:p>
          <a:endParaRPr lang="en-US"/>
        </a:p>
      </dgm:t>
    </dgm:pt>
    <dgm:pt modelId="{D3218CBA-5A1E-4DC4-B26F-652B7222C42B}">
      <dgm:prSet/>
      <dgm:spPr/>
      <dgm:t>
        <a:bodyPr/>
        <a:lstStyle/>
        <a:p>
          <a:r>
            <a:rPr lang="it-IT" b="1" baseline="0"/>
            <a:t>AT 12.35</a:t>
          </a:r>
          <a:endParaRPr lang="en-US"/>
        </a:p>
      </dgm:t>
    </dgm:pt>
    <dgm:pt modelId="{9F684F2A-2DDF-4683-967B-6405B396A3E0}" type="parTrans" cxnId="{8B5A6676-3B43-4C5E-8F0C-48C23B82A0CA}">
      <dgm:prSet/>
      <dgm:spPr/>
      <dgm:t>
        <a:bodyPr/>
        <a:lstStyle/>
        <a:p>
          <a:endParaRPr lang="en-US"/>
        </a:p>
      </dgm:t>
    </dgm:pt>
    <dgm:pt modelId="{AD2F6C0E-970F-434D-8821-82631CB4E030}" type="sibTrans" cxnId="{8B5A6676-3B43-4C5E-8F0C-48C23B82A0CA}">
      <dgm:prSet/>
      <dgm:spPr/>
      <dgm:t>
        <a:bodyPr/>
        <a:lstStyle/>
        <a:p>
          <a:endParaRPr lang="en-US"/>
        </a:p>
      </dgm:t>
    </dgm:pt>
    <dgm:pt modelId="{9F5AEE08-0596-4310-AA2B-9DF98D571E3A}" type="pres">
      <dgm:prSet presAssocID="{055CB1BC-84E0-4B4B-B5ED-A16202B28372}" presName="vert0" presStyleCnt="0">
        <dgm:presLayoutVars>
          <dgm:dir/>
          <dgm:animOne val="branch"/>
          <dgm:animLvl val="lvl"/>
        </dgm:presLayoutVars>
      </dgm:prSet>
      <dgm:spPr/>
    </dgm:pt>
    <dgm:pt modelId="{12F9F8BA-0091-4D0B-93AD-7920F163AEA6}" type="pres">
      <dgm:prSet presAssocID="{DF7CD71C-66B4-4D0E-9BBE-AC7B1BD59C8E}" presName="thickLine" presStyleLbl="alignNode1" presStyleIdx="0" presStyleCnt="12"/>
      <dgm:spPr/>
    </dgm:pt>
    <dgm:pt modelId="{B34330D7-D866-4F04-AE9D-C75CAA882129}" type="pres">
      <dgm:prSet presAssocID="{DF7CD71C-66B4-4D0E-9BBE-AC7B1BD59C8E}" presName="horz1" presStyleCnt="0"/>
      <dgm:spPr/>
    </dgm:pt>
    <dgm:pt modelId="{470C221A-7E57-482E-A4B1-1375D4ACA6B3}" type="pres">
      <dgm:prSet presAssocID="{DF7CD71C-66B4-4D0E-9BBE-AC7B1BD59C8E}" presName="tx1" presStyleLbl="revTx" presStyleIdx="0" presStyleCnt="12"/>
      <dgm:spPr/>
    </dgm:pt>
    <dgm:pt modelId="{49FBB29B-6881-4C48-84B6-9FD0CE165E1D}" type="pres">
      <dgm:prSet presAssocID="{DF7CD71C-66B4-4D0E-9BBE-AC7B1BD59C8E}" presName="vert1" presStyleCnt="0"/>
      <dgm:spPr/>
    </dgm:pt>
    <dgm:pt modelId="{A6585D6E-6ECE-4B22-A2CD-B81498779AB9}" type="pres">
      <dgm:prSet presAssocID="{8389927E-85DE-4AE0-86A0-C42FCBB021F1}" presName="thickLine" presStyleLbl="alignNode1" presStyleIdx="1" presStyleCnt="12"/>
      <dgm:spPr/>
    </dgm:pt>
    <dgm:pt modelId="{D419B3B0-ACBF-4C4E-8867-86D266017CE4}" type="pres">
      <dgm:prSet presAssocID="{8389927E-85DE-4AE0-86A0-C42FCBB021F1}" presName="horz1" presStyleCnt="0"/>
      <dgm:spPr/>
    </dgm:pt>
    <dgm:pt modelId="{3AB5B206-0D79-49C7-8953-CF852A616205}" type="pres">
      <dgm:prSet presAssocID="{8389927E-85DE-4AE0-86A0-C42FCBB021F1}" presName="tx1" presStyleLbl="revTx" presStyleIdx="1" presStyleCnt="12"/>
      <dgm:spPr/>
    </dgm:pt>
    <dgm:pt modelId="{039CDE45-B4B9-401B-AF08-D2E77E6FA51C}" type="pres">
      <dgm:prSet presAssocID="{8389927E-85DE-4AE0-86A0-C42FCBB021F1}" presName="vert1" presStyleCnt="0"/>
      <dgm:spPr/>
    </dgm:pt>
    <dgm:pt modelId="{F3531844-B11D-482E-B101-C3BF9ABF81A9}" type="pres">
      <dgm:prSet presAssocID="{2C7BEA05-E9BD-474B-913D-6A8602E12678}" presName="thickLine" presStyleLbl="alignNode1" presStyleIdx="2" presStyleCnt="12"/>
      <dgm:spPr/>
    </dgm:pt>
    <dgm:pt modelId="{A3D09DA9-699E-4FB6-8326-136EB7EE9DC5}" type="pres">
      <dgm:prSet presAssocID="{2C7BEA05-E9BD-474B-913D-6A8602E12678}" presName="horz1" presStyleCnt="0"/>
      <dgm:spPr/>
    </dgm:pt>
    <dgm:pt modelId="{126D60A9-9B0E-4168-AF75-1A5CB290F2B5}" type="pres">
      <dgm:prSet presAssocID="{2C7BEA05-E9BD-474B-913D-6A8602E12678}" presName="tx1" presStyleLbl="revTx" presStyleIdx="2" presStyleCnt="12"/>
      <dgm:spPr/>
    </dgm:pt>
    <dgm:pt modelId="{84ADDE2D-5547-4CB1-A217-AA34FF1885BF}" type="pres">
      <dgm:prSet presAssocID="{2C7BEA05-E9BD-474B-913D-6A8602E12678}" presName="vert1" presStyleCnt="0"/>
      <dgm:spPr/>
    </dgm:pt>
    <dgm:pt modelId="{B5EAF061-4B78-4EFC-86B1-1410F3D81ED7}" type="pres">
      <dgm:prSet presAssocID="{1CE2FDDF-5A4E-49B7-B53F-5A17B8A529EA}" presName="thickLine" presStyleLbl="alignNode1" presStyleIdx="3" presStyleCnt="12"/>
      <dgm:spPr/>
    </dgm:pt>
    <dgm:pt modelId="{5EF5D551-C87F-4787-BF00-4CAAF5FEC0A7}" type="pres">
      <dgm:prSet presAssocID="{1CE2FDDF-5A4E-49B7-B53F-5A17B8A529EA}" presName="horz1" presStyleCnt="0"/>
      <dgm:spPr/>
    </dgm:pt>
    <dgm:pt modelId="{114F99A3-8919-4F91-BA1C-E43A9C0BC22F}" type="pres">
      <dgm:prSet presAssocID="{1CE2FDDF-5A4E-49B7-B53F-5A17B8A529EA}" presName="tx1" presStyleLbl="revTx" presStyleIdx="3" presStyleCnt="12"/>
      <dgm:spPr/>
    </dgm:pt>
    <dgm:pt modelId="{B6729DCD-EF42-45E5-AB91-AAE9A90E087B}" type="pres">
      <dgm:prSet presAssocID="{1CE2FDDF-5A4E-49B7-B53F-5A17B8A529EA}" presName="vert1" presStyleCnt="0"/>
      <dgm:spPr/>
    </dgm:pt>
    <dgm:pt modelId="{BD0DA5B0-C12B-41CD-9FC5-D64899B7CB8F}" type="pres">
      <dgm:prSet presAssocID="{3CDECB00-D356-4091-A1DC-76244FE2705D}" presName="thickLine" presStyleLbl="alignNode1" presStyleIdx="4" presStyleCnt="12"/>
      <dgm:spPr/>
    </dgm:pt>
    <dgm:pt modelId="{8748BEEC-57B7-46DA-BA9D-0138E4BFFDE0}" type="pres">
      <dgm:prSet presAssocID="{3CDECB00-D356-4091-A1DC-76244FE2705D}" presName="horz1" presStyleCnt="0"/>
      <dgm:spPr/>
    </dgm:pt>
    <dgm:pt modelId="{150710E5-F4C9-4ED3-A3D5-8EA4D26BC565}" type="pres">
      <dgm:prSet presAssocID="{3CDECB00-D356-4091-A1DC-76244FE2705D}" presName="tx1" presStyleLbl="revTx" presStyleIdx="4" presStyleCnt="12"/>
      <dgm:spPr/>
    </dgm:pt>
    <dgm:pt modelId="{65D0CA9A-D76A-45A6-8C44-161CFD3F9B26}" type="pres">
      <dgm:prSet presAssocID="{3CDECB00-D356-4091-A1DC-76244FE2705D}" presName="vert1" presStyleCnt="0"/>
      <dgm:spPr/>
    </dgm:pt>
    <dgm:pt modelId="{79F14565-4536-4529-9D79-1D5B567BBCBD}" type="pres">
      <dgm:prSet presAssocID="{C9F58797-5E45-4800-8555-8C2311555FCB}" presName="thickLine" presStyleLbl="alignNode1" presStyleIdx="5" presStyleCnt="12"/>
      <dgm:spPr/>
    </dgm:pt>
    <dgm:pt modelId="{26338B20-E543-4BAA-B725-DAB09493CA53}" type="pres">
      <dgm:prSet presAssocID="{C9F58797-5E45-4800-8555-8C2311555FCB}" presName="horz1" presStyleCnt="0"/>
      <dgm:spPr/>
    </dgm:pt>
    <dgm:pt modelId="{D9689852-2477-4194-98D0-A870AC717B96}" type="pres">
      <dgm:prSet presAssocID="{C9F58797-5E45-4800-8555-8C2311555FCB}" presName="tx1" presStyleLbl="revTx" presStyleIdx="5" presStyleCnt="12"/>
      <dgm:spPr/>
    </dgm:pt>
    <dgm:pt modelId="{7E992945-73AF-4066-B426-9FD959E299DE}" type="pres">
      <dgm:prSet presAssocID="{C9F58797-5E45-4800-8555-8C2311555FCB}" presName="vert1" presStyleCnt="0"/>
      <dgm:spPr/>
    </dgm:pt>
    <dgm:pt modelId="{DBAA6B5F-DF03-4FF7-A236-F3A69AAD8581}" type="pres">
      <dgm:prSet presAssocID="{747724F0-E32B-4661-AEE9-B73BC16A128D}" presName="thickLine" presStyleLbl="alignNode1" presStyleIdx="6" presStyleCnt="12"/>
      <dgm:spPr/>
    </dgm:pt>
    <dgm:pt modelId="{02387248-3F9F-4704-ACDB-95F2558FFA32}" type="pres">
      <dgm:prSet presAssocID="{747724F0-E32B-4661-AEE9-B73BC16A128D}" presName="horz1" presStyleCnt="0"/>
      <dgm:spPr/>
    </dgm:pt>
    <dgm:pt modelId="{672B7B14-4447-4345-B979-D6372A1034B7}" type="pres">
      <dgm:prSet presAssocID="{747724F0-E32B-4661-AEE9-B73BC16A128D}" presName="tx1" presStyleLbl="revTx" presStyleIdx="6" presStyleCnt="12"/>
      <dgm:spPr/>
    </dgm:pt>
    <dgm:pt modelId="{9B4EE81D-1A2B-4BE7-A240-20C9642E930B}" type="pres">
      <dgm:prSet presAssocID="{747724F0-E32B-4661-AEE9-B73BC16A128D}" presName="vert1" presStyleCnt="0"/>
      <dgm:spPr/>
    </dgm:pt>
    <dgm:pt modelId="{411B67B1-0439-4818-83A2-21D4506F5BDB}" type="pres">
      <dgm:prSet presAssocID="{60C6001B-6F46-4CFE-9D84-BC79903B477E}" presName="thickLine" presStyleLbl="alignNode1" presStyleIdx="7" presStyleCnt="12"/>
      <dgm:spPr/>
    </dgm:pt>
    <dgm:pt modelId="{1DC34FE3-D7F4-4347-AB15-C6117B2EAA28}" type="pres">
      <dgm:prSet presAssocID="{60C6001B-6F46-4CFE-9D84-BC79903B477E}" presName="horz1" presStyleCnt="0"/>
      <dgm:spPr/>
    </dgm:pt>
    <dgm:pt modelId="{516267C2-BA58-46BA-84AD-87AF9B3ADD42}" type="pres">
      <dgm:prSet presAssocID="{60C6001B-6F46-4CFE-9D84-BC79903B477E}" presName="tx1" presStyleLbl="revTx" presStyleIdx="7" presStyleCnt="12"/>
      <dgm:spPr/>
    </dgm:pt>
    <dgm:pt modelId="{C336A7B5-2C4C-4EA8-BC5D-7AED8969F45E}" type="pres">
      <dgm:prSet presAssocID="{60C6001B-6F46-4CFE-9D84-BC79903B477E}" presName="vert1" presStyleCnt="0"/>
      <dgm:spPr/>
    </dgm:pt>
    <dgm:pt modelId="{B00D387B-48AD-4239-81A3-151204822672}" type="pres">
      <dgm:prSet presAssocID="{75813A5E-091E-42C2-8E43-20BF4BF9E4A8}" presName="thickLine" presStyleLbl="alignNode1" presStyleIdx="8" presStyleCnt="12"/>
      <dgm:spPr/>
    </dgm:pt>
    <dgm:pt modelId="{7B665B0E-51ED-4E48-8A84-DDFFF6D3B89F}" type="pres">
      <dgm:prSet presAssocID="{75813A5E-091E-42C2-8E43-20BF4BF9E4A8}" presName="horz1" presStyleCnt="0"/>
      <dgm:spPr/>
    </dgm:pt>
    <dgm:pt modelId="{8FCB79E9-B295-4186-8FFF-8D096349B7E4}" type="pres">
      <dgm:prSet presAssocID="{75813A5E-091E-42C2-8E43-20BF4BF9E4A8}" presName="tx1" presStyleLbl="revTx" presStyleIdx="8" presStyleCnt="12"/>
      <dgm:spPr/>
    </dgm:pt>
    <dgm:pt modelId="{A86DD946-AB37-4EF9-A3C2-311CA8BDD961}" type="pres">
      <dgm:prSet presAssocID="{75813A5E-091E-42C2-8E43-20BF4BF9E4A8}" presName="vert1" presStyleCnt="0"/>
      <dgm:spPr/>
    </dgm:pt>
    <dgm:pt modelId="{DDBB357D-85C6-459C-A40E-CB1D56868A75}" type="pres">
      <dgm:prSet presAssocID="{F00AADF4-0E46-4F9E-9549-9975F2E7182A}" presName="thickLine" presStyleLbl="alignNode1" presStyleIdx="9" presStyleCnt="12"/>
      <dgm:spPr/>
    </dgm:pt>
    <dgm:pt modelId="{7F50B37D-EC18-4E5D-A6DE-91E481CF5333}" type="pres">
      <dgm:prSet presAssocID="{F00AADF4-0E46-4F9E-9549-9975F2E7182A}" presName="horz1" presStyleCnt="0"/>
      <dgm:spPr/>
    </dgm:pt>
    <dgm:pt modelId="{91AA9D1C-02F1-4D1E-9248-933876FCF7C2}" type="pres">
      <dgm:prSet presAssocID="{F00AADF4-0E46-4F9E-9549-9975F2E7182A}" presName="tx1" presStyleLbl="revTx" presStyleIdx="9" presStyleCnt="12"/>
      <dgm:spPr/>
    </dgm:pt>
    <dgm:pt modelId="{70A81D7B-B867-4FB3-987F-A20113568A7A}" type="pres">
      <dgm:prSet presAssocID="{F00AADF4-0E46-4F9E-9549-9975F2E7182A}" presName="vert1" presStyleCnt="0"/>
      <dgm:spPr/>
    </dgm:pt>
    <dgm:pt modelId="{A8ABCD95-D96E-49DC-ADDB-F8FB70700501}" type="pres">
      <dgm:prSet presAssocID="{098B17CC-0F1A-4109-B701-9772B694B811}" presName="thickLine" presStyleLbl="alignNode1" presStyleIdx="10" presStyleCnt="12"/>
      <dgm:spPr/>
    </dgm:pt>
    <dgm:pt modelId="{E90498AF-3CDF-4DE0-818C-318BD4BEB6D1}" type="pres">
      <dgm:prSet presAssocID="{098B17CC-0F1A-4109-B701-9772B694B811}" presName="horz1" presStyleCnt="0"/>
      <dgm:spPr/>
    </dgm:pt>
    <dgm:pt modelId="{F7465DD8-3466-4148-8AC5-3B31414995CE}" type="pres">
      <dgm:prSet presAssocID="{098B17CC-0F1A-4109-B701-9772B694B811}" presName="tx1" presStyleLbl="revTx" presStyleIdx="10" presStyleCnt="12"/>
      <dgm:spPr/>
    </dgm:pt>
    <dgm:pt modelId="{97C67708-4096-45F5-A1AE-94D228B7DB5A}" type="pres">
      <dgm:prSet presAssocID="{098B17CC-0F1A-4109-B701-9772B694B811}" presName="vert1" presStyleCnt="0"/>
      <dgm:spPr/>
    </dgm:pt>
    <dgm:pt modelId="{E1C3C569-7F14-4687-9D90-32F997BCCE39}" type="pres">
      <dgm:prSet presAssocID="{D3218CBA-5A1E-4DC4-B26F-652B7222C42B}" presName="thickLine" presStyleLbl="alignNode1" presStyleIdx="11" presStyleCnt="12"/>
      <dgm:spPr/>
    </dgm:pt>
    <dgm:pt modelId="{01B520E9-8DDA-40A8-8B2F-A18FB613BC81}" type="pres">
      <dgm:prSet presAssocID="{D3218CBA-5A1E-4DC4-B26F-652B7222C42B}" presName="horz1" presStyleCnt="0"/>
      <dgm:spPr/>
    </dgm:pt>
    <dgm:pt modelId="{F6E1E570-8866-487B-BFCC-1A2F0045DD74}" type="pres">
      <dgm:prSet presAssocID="{D3218CBA-5A1E-4DC4-B26F-652B7222C42B}" presName="tx1" presStyleLbl="revTx" presStyleIdx="11" presStyleCnt="12"/>
      <dgm:spPr/>
    </dgm:pt>
    <dgm:pt modelId="{35F77A22-A618-468D-8E50-E26CA9F632CE}" type="pres">
      <dgm:prSet presAssocID="{D3218CBA-5A1E-4DC4-B26F-652B7222C42B}" presName="vert1" presStyleCnt="0"/>
      <dgm:spPr/>
    </dgm:pt>
  </dgm:ptLst>
  <dgm:cxnLst>
    <dgm:cxn modelId="{AF75C901-E9A3-4E63-92B1-D7DBEAAE34A5}" type="presOf" srcId="{055CB1BC-84E0-4B4B-B5ED-A16202B28372}" destId="{9F5AEE08-0596-4310-AA2B-9DF98D571E3A}" srcOrd="0" destOrd="0" presId="urn:microsoft.com/office/officeart/2008/layout/LinedList"/>
    <dgm:cxn modelId="{B6563009-F621-422A-8892-E1B2154A77C6}" srcId="{055CB1BC-84E0-4B4B-B5ED-A16202B28372}" destId="{C9F58797-5E45-4800-8555-8C2311555FCB}" srcOrd="5" destOrd="0" parTransId="{E9771821-E98A-42ED-B159-769171F2157D}" sibTransId="{90C2FBEA-58B0-4884-8B18-B721C9099667}"/>
    <dgm:cxn modelId="{FD642515-2EAD-4CA1-9646-DA90C667819F}" srcId="{055CB1BC-84E0-4B4B-B5ED-A16202B28372}" destId="{098B17CC-0F1A-4109-B701-9772B694B811}" srcOrd="10" destOrd="0" parTransId="{2FFB452B-F2A0-4F14-AB25-82522F6D3B7E}" sibTransId="{0F69D737-4DA6-4CC0-A38A-C55963115D2C}"/>
    <dgm:cxn modelId="{40AF611F-5703-44AC-A42F-6C5FB79D9A8C}" type="presOf" srcId="{3CDECB00-D356-4091-A1DC-76244FE2705D}" destId="{150710E5-F4C9-4ED3-A3D5-8EA4D26BC565}" srcOrd="0" destOrd="0" presId="urn:microsoft.com/office/officeart/2008/layout/LinedList"/>
    <dgm:cxn modelId="{4415D02C-39FE-43A4-966D-11D169B6C127}" type="presOf" srcId="{C9F58797-5E45-4800-8555-8C2311555FCB}" destId="{D9689852-2477-4194-98D0-A870AC717B96}" srcOrd="0" destOrd="0" presId="urn:microsoft.com/office/officeart/2008/layout/LinedList"/>
    <dgm:cxn modelId="{CEF53D2F-2833-4ABE-9F93-8F78FA6188FA}" type="presOf" srcId="{60C6001B-6F46-4CFE-9D84-BC79903B477E}" destId="{516267C2-BA58-46BA-84AD-87AF9B3ADD42}" srcOrd="0" destOrd="0" presId="urn:microsoft.com/office/officeart/2008/layout/LinedList"/>
    <dgm:cxn modelId="{83CF4742-141D-44C7-888F-6EF25D6B0C6C}" type="presOf" srcId="{2C7BEA05-E9BD-474B-913D-6A8602E12678}" destId="{126D60A9-9B0E-4168-AF75-1A5CB290F2B5}" srcOrd="0" destOrd="0" presId="urn:microsoft.com/office/officeart/2008/layout/LinedList"/>
    <dgm:cxn modelId="{1C8D4F62-3F16-45A5-B267-C7F0E1BA08AB}" srcId="{055CB1BC-84E0-4B4B-B5ED-A16202B28372}" destId="{8389927E-85DE-4AE0-86A0-C42FCBB021F1}" srcOrd="1" destOrd="0" parTransId="{8FEC3DE0-ECA1-486A-8E4E-47C7D43C9778}" sibTransId="{4EEC2AC8-0390-460D-A053-F23D8FD8C9D9}"/>
    <dgm:cxn modelId="{85226F45-AE5E-4B08-AC66-5C9518B5DEB3}" srcId="{055CB1BC-84E0-4B4B-B5ED-A16202B28372}" destId="{F00AADF4-0E46-4F9E-9549-9975F2E7182A}" srcOrd="9" destOrd="0" parTransId="{43F6E0B2-3DF4-445B-832A-A6AD07E89584}" sibTransId="{226979DC-AF9B-4531-AE7E-80E47C36190A}"/>
    <dgm:cxn modelId="{8019F36E-9F31-4BD2-B65C-62402E147CD7}" srcId="{055CB1BC-84E0-4B4B-B5ED-A16202B28372}" destId="{60C6001B-6F46-4CFE-9D84-BC79903B477E}" srcOrd="7" destOrd="0" parTransId="{3AF8AE87-659D-4923-92C4-D4B9F89F8C6B}" sibTransId="{11DF56D3-388B-4017-9ACD-0DD8609B1A31}"/>
    <dgm:cxn modelId="{B0536D4F-9CCE-452C-944E-ED017FA07924}" type="presOf" srcId="{75813A5E-091E-42C2-8E43-20BF4BF9E4A8}" destId="{8FCB79E9-B295-4186-8FFF-8D096349B7E4}" srcOrd="0" destOrd="0" presId="urn:microsoft.com/office/officeart/2008/layout/LinedList"/>
    <dgm:cxn modelId="{79E13D55-F7E6-433D-8B0B-51D83E2FEA22}" srcId="{055CB1BC-84E0-4B4B-B5ED-A16202B28372}" destId="{DF7CD71C-66B4-4D0E-9BBE-AC7B1BD59C8E}" srcOrd="0" destOrd="0" parTransId="{02AA7FB8-8171-49E9-849B-7770E906CE3F}" sibTransId="{DA8E8EC3-8175-4395-8A93-F223ACEDEB0F}"/>
    <dgm:cxn modelId="{8B5A6676-3B43-4C5E-8F0C-48C23B82A0CA}" srcId="{055CB1BC-84E0-4B4B-B5ED-A16202B28372}" destId="{D3218CBA-5A1E-4DC4-B26F-652B7222C42B}" srcOrd="11" destOrd="0" parTransId="{9F684F2A-2DDF-4683-967B-6405B396A3E0}" sibTransId="{AD2F6C0E-970F-434D-8821-82631CB4E030}"/>
    <dgm:cxn modelId="{D71E1082-4E9A-4197-8756-26D64572AB93}" type="presOf" srcId="{098B17CC-0F1A-4109-B701-9772B694B811}" destId="{F7465DD8-3466-4148-8AC5-3B31414995CE}" srcOrd="0" destOrd="0" presId="urn:microsoft.com/office/officeart/2008/layout/LinedList"/>
    <dgm:cxn modelId="{6AD43D83-2095-4666-B52A-DCE776735D36}" type="presOf" srcId="{747724F0-E32B-4661-AEE9-B73BC16A128D}" destId="{672B7B14-4447-4345-B979-D6372A1034B7}" srcOrd="0" destOrd="0" presId="urn:microsoft.com/office/officeart/2008/layout/LinedList"/>
    <dgm:cxn modelId="{BE94FA92-7B55-4544-A3A0-D451B9A9B90C}" srcId="{055CB1BC-84E0-4B4B-B5ED-A16202B28372}" destId="{747724F0-E32B-4661-AEE9-B73BC16A128D}" srcOrd="6" destOrd="0" parTransId="{E74509D3-F189-4F9F-A571-BFCFE3C392AE}" sibTransId="{E04499DA-C479-4FBD-BD9C-A570B31D9CFB}"/>
    <dgm:cxn modelId="{A5EB1C93-4431-4787-9D39-34B6EE50AA38}" type="presOf" srcId="{D3218CBA-5A1E-4DC4-B26F-652B7222C42B}" destId="{F6E1E570-8866-487B-BFCC-1A2F0045DD74}" srcOrd="0" destOrd="0" presId="urn:microsoft.com/office/officeart/2008/layout/LinedList"/>
    <dgm:cxn modelId="{6B78BFB9-B23D-49C4-B9BD-FD6A740F45C9}" srcId="{055CB1BC-84E0-4B4B-B5ED-A16202B28372}" destId="{75813A5E-091E-42C2-8E43-20BF4BF9E4A8}" srcOrd="8" destOrd="0" parTransId="{DA0D9358-0504-4813-82F1-5731DBD6D1CA}" sibTransId="{9F6779E8-B823-4F87-B80B-DE00F8C302B8}"/>
    <dgm:cxn modelId="{D941B4C7-AEBB-4B17-8D6F-DA498837CF90}" type="presOf" srcId="{1CE2FDDF-5A4E-49B7-B53F-5A17B8A529EA}" destId="{114F99A3-8919-4F91-BA1C-E43A9C0BC22F}" srcOrd="0" destOrd="0" presId="urn:microsoft.com/office/officeart/2008/layout/LinedList"/>
    <dgm:cxn modelId="{6A722FCC-5F63-45AC-A2B9-635B0C8872ED}" type="presOf" srcId="{8389927E-85DE-4AE0-86A0-C42FCBB021F1}" destId="{3AB5B206-0D79-49C7-8953-CF852A616205}" srcOrd="0" destOrd="0" presId="urn:microsoft.com/office/officeart/2008/layout/LinedList"/>
    <dgm:cxn modelId="{459D8CD5-15E1-46C7-BD08-DF13FCA17625}" type="presOf" srcId="{F00AADF4-0E46-4F9E-9549-9975F2E7182A}" destId="{91AA9D1C-02F1-4D1E-9248-933876FCF7C2}" srcOrd="0" destOrd="0" presId="urn:microsoft.com/office/officeart/2008/layout/LinedList"/>
    <dgm:cxn modelId="{459CD8D9-520E-4179-8A2B-A536FD940B9F}" srcId="{055CB1BC-84E0-4B4B-B5ED-A16202B28372}" destId="{3CDECB00-D356-4091-A1DC-76244FE2705D}" srcOrd="4" destOrd="0" parTransId="{4EE98F28-63D0-4F75-A450-546790B2BDBD}" sibTransId="{82A653C8-FE8A-4472-BF69-9713AA4CBDD4}"/>
    <dgm:cxn modelId="{F8FDBEE8-2362-4123-BF92-D65A9CE07183}" srcId="{055CB1BC-84E0-4B4B-B5ED-A16202B28372}" destId="{1CE2FDDF-5A4E-49B7-B53F-5A17B8A529EA}" srcOrd="3" destOrd="0" parTransId="{207E4953-05FA-4FFD-8011-468112F5F8B5}" sibTransId="{F4441F96-B08A-40EE-B79B-3C542FB293D5}"/>
    <dgm:cxn modelId="{456558FA-D41A-44A0-914A-EC6F1DDD1CA9}" srcId="{055CB1BC-84E0-4B4B-B5ED-A16202B28372}" destId="{2C7BEA05-E9BD-474B-913D-6A8602E12678}" srcOrd="2" destOrd="0" parTransId="{A3306BC8-5E3C-4811-BC06-4697112B0161}" sibTransId="{C6BF3ADE-CEF5-4E7D-A03E-637562D8070E}"/>
    <dgm:cxn modelId="{E8B73CFF-49FC-44EE-AD43-3B8973AA19DD}" type="presOf" srcId="{DF7CD71C-66B4-4D0E-9BBE-AC7B1BD59C8E}" destId="{470C221A-7E57-482E-A4B1-1375D4ACA6B3}" srcOrd="0" destOrd="0" presId="urn:microsoft.com/office/officeart/2008/layout/LinedList"/>
    <dgm:cxn modelId="{E87118A0-A800-4211-82EF-6F303D0A8D83}" type="presParOf" srcId="{9F5AEE08-0596-4310-AA2B-9DF98D571E3A}" destId="{12F9F8BA-0091-4D0B-93AD-7920F163AEA6}" srcOrd="0" destOrd="0" presId="urn:microsoft.com/office/officeart/2008/layout/LinedList"/>
    <dgm:cxn modelId="{1CF069B7-C014-432E-B952-39F62CF0BBA3}" type="presParOf" srcId="{9F5AEE08-0596-4310-AA2B-9DF98D571E3A}" destId="{B34330D7-D866-4F04-AE9D-C75CAA882129}" srcOrd="1" destOrd="0" presId="urn:microsoft.com/office/officeart/2008/layout/LinedList"/>
    <dgm:cxn modelId="{A4438F40-EB07-4FFE-A449-3372124486E8}" type="presParOf" srcId="{B34330D7-D866-4F04-AE9D-C75CAA882129}" destId="{470C221A-7E57-482E-A4B1-1375D4ACA6B3}" srcOrd="0" destOrd="0" presId="urn:microsoft.com/office/officeart/2008/layout/LinedList"/>
    <dgm:cxn modelId="{C4DCB358-8980-4312-A460-FA605DDF8D3F}" type="presParOf" srcId="{B34330D7-D866-4F04-AE9D-C75CAA882129}" destId="{49FBB29B-6881-4C48-84B6-9FD0CE165E1D}" srcOrd="1" destOrd="0" presId="urn:microsoft.com/office/officeart/2008/layout/LinedList"/>
    <dgm:cxn modelId="{9B1D2F31-4EC8-4853-833D-4092758D95AC}" type="presParOf" srcId="{9F5AEE08-0596-4310-AA2B-9DF98D571E3A}" destId="{A6585D6E-6ECE-4B22-A2CD-B81498779AB9}" srcOrd="2" destOrd="0" presId="urn:microsoft.com/office/officeart/2008/layout/LinedList"/>
    <dgm:cxn modelId="{91888123-BBBD-4437-A191-8A289FBD08CD}" type="presParOf" srcId="{9F5AEE08-0596-4310-AA2B-9DF98D571E3A}" destId="{D419B3B0-ACBF-4C4E-8867-86D266017CE4}" srcOrd="3" destOrd="0" presId="urn:microsoft.com/office/officeart/2008/layout/LinedList"/>
    <dgm:cxn modelId="{C9B47497-2D1A-4630-B82A-EAEF84EB4300}" type="presParOf" srcId="{D419B3B0-ACBF-4C4E-8867-86D266017CE4}" destId="{3AB5B206-0D79-49C7-8953-CF852A616205}" srcOrd="0" destOrd="0" presId="urn:microsoft.com/office/officeart/2008/layout/LinedList"/>
    <dgm:cxn modelId="{B17BD6AA-3640-4424-A1EE-DF3D676B115A}" type="presParOf" srcId="{D419B3B0-ACBF-4C4E-8867-86D266017CE4}" destId="{039CDE45-B4B9-401B-AF08-D2E77E6FA51C}" srcOrd="1" destOrd="0" presId="urn:microsoft.com/office/officeart/2008/layout/LinedList"/>
    <dgm:cxn modelId="{02BF2911-0AAB-4DD2-8DB7-704D15CC4983}" type="presParOf" srcId="{9F5AEE08-0596-4310-AA2B-9DF98D571E3A}" destId="{F3531844-B11D-482E-B101-C3BF9ABF81A9}" srcOrd="4" destOrd="0" presId="urn:microsoft.com/office/officeart/2008/layout/LinedList"/>
    <dgm:cxn modelId="{AA7EA58B-4223-4956-A1EC-3C61D26F0358}" type="presParOf" srcId="{9F5AEE08-0596-4310-AA2B-9DF98D571E3A}" destId="{A3D09DA9-699E-4FB6-8326-136EB7EE9DC5}" srcOrd="5" destOrd="0" presId="urn:microsoft.com/office/officeart/2008/layout/LinedList"/>
    <dgm:cxn modelId="{6598C956-CD11-46CC-99F3-5A23EC0F21B8}" type="presParOf" srcId="{A3D09DA9-699E-4FB6-8326-136EB7EE9DC5}" destId="{126D60A9-9B0E-4168-AF75-1A5CB290F2B5}" srcOrd="0" destOrd="0" presId="urn:microsoft.com/office/officeart/2008/layout/LinedList"/>
    <dgm:cxn modelId="{30C816EC-1DC5-44A4-AEF8-5A97040E0B02}" type="presParOf" srcId="{A3D09DA9-699E-4FB6-8326-136EB7EE9DC5}" destId="{84ADDE2D-5547-4CB1-A217-AA34FF1885BF}" srcOrd="1" destOrd="0" presId="urn:microsoft.com/office/officeart/2008/layout/LinedList"/>
    <dgm:cxn modelId="{FB9A12DA-1681-47AD-B904-4562E6EB3976}" type="presParOf" srcId="{9F5AEE08-0596-4310-AA2B-9DF98D571E3A}" destId="{B5EAF061-4B78-4EFC-86B1-1410F3D81ED7}" srcOrd="6" destOrd="0" presId="urn:microsoft.com/office/officeart/2008/layout/LinedList"/>
    <dgm:cxn modelId="{643F531C-77F7-48A4-BA98-C979716D8091}" type="presParOf" srcId="{9F5AEE08-0596-4310-AA2B-9DF98D571E3A}" destId="{5EF5D551-C87F-4787-BF00-4CAAF5FEC0A7}" srcOrd="7" destOrd="0" presId="urn:microsoft.com/office/officeart/2008/layout/LinedList"/>
    <dgm:cxn modelId="{BD319666-A7B6-4128-80B7-DBB07C5A45DD}" type="presParOf" srcId="{5EF5D551-C87F-4787-BF00-4CAAF5FEC0A7}" destId="{114F99A3-8919-4F91-BA1C-E43A9C0BC22F}" srcOrd="0" destOrd="0" presId="urn:microsoft.com/office/officeart/2008/layout/LinedList"/>
    <dgm:cxn modelId="{BF9593CC-CCD1-4B93-96F7-E27596F39CE6}" type="presParOf" srcId="{5EF5D551-C87F-4787-BF00-4CAAF5FEC0A7}" destId="{B6729DCD-EF42-45E5-AB91-AAE9A90E087B}" srcOrd="1" destOrd="0" presId="urn:microsoft.com/office/officeart/2008/layout/LinedList"/>
    <dgm:cxn modelId="{39C0F7C0-B2FF-4E4B-9231-16BE1DBAD49F}" type="presParOf" srcId="{9F5AEE08-0596-4310-AA2B-9DF98D571E3A}" destId="{BD0DA5B0-C12B-41CD-9FC5-D64899B7CB8F}" srcOrd="8" destOrd="0" presId="urn:microsoft.com/office/officeart/2008/layout/LinedList"/>
    <dgm:cxn modelId="{AD7088E5-EF32-47EE-B80D-B1AAA9D9F8D2}" type="presParOf" srcId="{9F5AEE08-0596-4310-AA2B-9DF98D571E3A}" destId="{8748BEEC-57B7-46DA-BA9D-0138E4BFFDE0}" srcOrd="9" destOrd="0" presId="urn:microsoft.com/office/officeart/2008/layout/LinedList"/>
    <dgm:cxn modelId="{1937E481-F254-423D-81C8-50C01AF94A46}" type="presParOf" srcId="{8748BEEC-57B7-46DA-BA9D-0138E4BFFDE0}" destId="{150710E5-F4C9-4ED3-A3D5-8EA4D26BC565}" srcOrd="0" destOrd="0" presId="urn:microsoft.com/office/officeart/2008/layout/LinedList"/>
    <dgm:cxn modelId="{1DBAD26F-558C-4DDC-A2B0-3473F4D3AD08}" type="presParOf" srcId="{8748BEEC-57B7-46DA-BA9D-0138E4BFFDE0}" destId="{65D0CA9A-D76A-45A6-8C44-161CFD3F9B26}" srcOrd="1" destOrd="0" presId="urn:microsoft.com/office/officeart/2008/layout/LinedList"/>
    <dgm:cxn modelId="{E5A8A71B-4943-4B7D-9EBF-6C6990F7B4D5}" type="presParOf" srcId="{9F5AEE08-0596-4310-AA2B-9DF98D571E3A}" destId="{79F14565-4536-4529-9D79-1D5B567BBCBD}" srcOrd="10" destOrd="0" presId="urn:microsoft.com/office/officeart/2008/layout/LinedList"/>
    <dgm:cxn modelId="{F5FFF6CC-E5C4-46B4-86D7-71B63433D011}" type="presParOf" srcId="{9F5AEE08-0596-4310-AA2B-9DF98D571E3A}" destId="{26338B20-E543-4BAA-B725-DAB09493CA53}" srcOrd="11" destOrd="0" presId="urn:microsoft.com/office/officeart/2008/layout/LinedList"/>
    <dgm:cxn modelId="{1C9967B8-16AC-4534-AE64-B9186E0C5EFA}" type="presParOf" srcId="{26338B20-E543-4BAA-B725-DAB09493CA53}" destId="{D9689852-2477-4194-98D0-A870AC717B96}" srcOrd="0" destOrd="0" presId="urn:microsoft.com/office/officeart/2008/layout/LinedList"/>
    <dgm:cxn modelId="{2C89E5B0-5CEF-443A-8187-38DCE94975B0}" type="presParOf" srcId="{26338B20-E543-4BAA-B725-DAB09493CA53}" destId="{7E992945-73AF-4066-B426-9FD959E299DE}" srcOrd="1" destOrd="0" presId="urn:microsoft.com/office/officeart/2008/layout/LinedList"/>
    <dgm:cxn modelId="{BE71B04D-2206-4AFA-BD3F-C970CB927BBF}" type="presParOf" srcId="{9F5AEE08-0596-4310-AA2B-9DF98D571E3A}" destId="{DBAA6B5F-DF03-4FF7-A236-F3A69AAD8581}" srcOrd="12" destOrd="0" presId="urn:microsoft.com/office/officeart/2008/layout/LinedList"/>
    <dgm:cxn modelId="{7F8AD924-75AF-4950-BD74-13CB7ECF0F13}" type="presParOf" srcId="{9F5AEE08-0596-4310-AA2B-9DF98D571E3A}" destId="{02387248-3F9F-4704-ACDB-95F2558FFA32}" srcOrd="13" destOrd="0" presId="urn:microsoft.com/office/officeart/2008/layout/LinedList"/>
    <dgm:cxn modelId="{A88AAF64-27F5-4002-8AA1-4B13244743C6}" type="presParOf" srcId="{02387248-3F9F-4704-ACDB-95F2558FFA32}" destId="{672B7B14-4447-4345-B979-D6372A1034B7}" srcOrd="0" destOrd="0" presId="urn:microsoft.com/office/officeart/2008/layout/LinedList"/>
    <dgm:cxn modelId="{32E2622A-CC31-4322-9C8C-1B8857E230C4}" type="presParOf" srcId="{02387248-3F9F-4704-ACDB-95F2558FFA32}" destId="{9B4EE81D-1A2B-4BE7-A240-20C9642E930B}" srcOrd="1" destOrd="0" presId="urn:microsoft.com/office/officeart/2008/layout/LinedList"/>
    <dgm:cxn modelId="{36A2106B-5E6A-4D91-9BC9-A71E4FFAAC55}" type="presParOf" srcId="{9F5AEE08-0596-4310-AA2B-9DF98D571E3A}" destId="{411B67B1-0439-4818-83A2-21D4506F5BDB}" srcOrd="14" destOrd="0" presId="urn:microsoft.com/office/officeart/2008/layout/LinedList"/>
    <dgm:cxn modelId="{AE25622B-6B93-4546-AC98-811BC5385968}" type="presParOf" srcId="{9F5AEE08-0596-4310-AA2B-9DF98D571E3A}" destId="{1DC34FE3-D7F4-4347-AB15-C6117B2EAA28}" srcOrd="15" destOrd="0" presId="urn:microsoft.com/office/officeart/2008/layout/LinedList"/>
    <dgm:cxn modelId="{368EA17E-3ADB-4858-A4D7-09531AB52B2B}" type="presParOf" srcId="{1DC34FE3-D7F4-4347-AB15-C6117B2EAA28}" destId="{516267C2-BA58-46BA-84AD-87AF9B3ADD42}" srcOrd="0" destOrd="0" presId="urn:microsoft.com/office/officeart/2008/layout/LinedList"/>
    <dgm:cxn modelId="{390A0FDE-2EEB-49CB-A978-6F631BDC4827}" type="presParOf" srcId="{1DC34FE3-D7F4-4347-AB15-C6117B2EAA28}" destId="{C336A7B5-2C4C-4EA8-BC5D-7AED8969F45E}" srcOrd="1" destOrd="0" presId="urn:microsoft.com/office/officeart/2008/layout/LinedList"/>
    <dgm:cxn modelId="{3FE2B753-9EF4-4AC8-98FE-79635CC42E7A}" type="presParOf" srcId="{9F5AEE08-0596-4310-AA2B-9DF98D571E3A}" destId="{B00D387B-48AD-4239-81A3-151204822672}" srcOrd="16" destOrd="0" presId="urn:microsoft.com/office/officeart/2008/layout/LinedList"/>
    <dgm:cxn modelId="{74A8A78A-4C7F-485C-93BE-7B75E3820857}" type="presParOf" srcId="{9F5AEE08-0596-4310-AA2B-9DF98D571E3A}" destId="{7B665B0E-51ED-4E48-8A84-DDFFF6D3B89F}" srcOrd="17" destOrd="0" presId="urn:microsoft.com/office/officeart/2008/layout/LinedList"/>
    <dgm:cxn modelId="{762999A0-7D03-4D74-AB0D-08199DA09FE5}" type="presParOf" srcId="{7B665B0E-51ED-4E48-8A84-DDFFF6D3B89F}" destId="{8FCB79E9-B295-4186-8FFF-8D096349B7E4}" srcOrd="0" destOrd="0" presId="urn:microsoft.com/office/officeart/2008/layout/LinedList"/>
    <dgm:cxn modelId="{60253642-D560-49DB-A953-4F94E1D3AB42}" type="presParOf" srcId="{7B665B0E-51ED-4E48-8A84-DDFFF6D3B89F}" destId="{A86DD946-AB37-4EF9-A3C2-311CA8BDD961}" srcOrd="1" destOrd="0" presId="urn:microsoft.com/office/officeart/2008/layout/LinedList"/>
    <dgm:cxn modelId="{DC341FF1-7ABA-4C3C-A148-BBA45666F11D}" type="presParOf" srcId="{9F5AEE08-0596-4310-AA2B-9DF98D571E3A}" destId="{DDBB357D-85C6-459C-A40E-CB1D56868A75}" srcOrd="18" destOrd="0" presId="urn:microsoft.com/office/officeart/2008/layout/LinedList"/>
    <dgm:cxn modelId="{6D1EE527-2E7D-42B5-B0FB-3D5C77164B88}" type="presParOf" srcId="{9F5AEE08-0596-4310-AA2B-9DF98D571E3A}" destId="{7F50B37D-EC18-4E5D-A6DE-91E481CF5333}" srcOrd="19" destOrd="0" presId="urn:microsoft.com/office/officeart/2008/layout/LinedList"/>
    <dgm:cxn modelId="{433FA03A-F99D-4237-BE83-7E74CA671463}" type="presParOf" srcId="{7F50B37D-EC18-4E5D-A6DE-91E481CF5333}" destId="{91AA9D1C-02F1-4D1E-9248-933876FCF7C2}" srcOrd="0" destOrd="0" presId="urn:microsoft.com/office/officeart/2008/layout/LinedList"/>
    <dgm:cxn modelId="{16260C7D-D54E-40E1-90DC-D78079721D91}" type="presParOf" srcId="{7F50B37D-EC18-4E5D-A6DE-91E481CF5333}" destId="{70A81D7B-B867-4FB3-987F-A20113568A7A}" srcOrd="1" destOrd="0" presId="urn:microsoft.com/office/officeart/2008/layout/LinedList"/>
    <dgm:cxn modelId="{2C94D0C4-6CAE-4DAA-B343-6ACE6A6295BD}" type="presParOf" srcId="{9F5AEE08-0596-4310-AA2B-9DF98D571E3A}" destId="{A8ABCD95-D96E-49DC-ADDB-F8FB70700501}" srcOrd="20" destOrd="0" presId="urn:microsoft.com/office/officeart/2008/layout/LinedList"/>
    <dgm:cxn modelId="{9C0DB65A-C370-47C9-A313-F8A3D4C1AB0A}" type="presParOf" srcId="{9F5AEE08-0596-4310-AA2B-9DF98D571E3A}" destId="{E90498AF-3CDF-4DE0-818C-318BD4BEB6D1}" srcOrd="21" destOrd="0" presId="urn:microsoft.com/office/officeart/2008/layout/LinedList"/>
    <dgm:cxn modelId="{4541446C-DC1E-4E10-BE6B-5901DD4B3626}" type="presParOf" srcId="{E90498AF-3CDF-4DE0-818C-318BD4BEB6D1}" destId="{F7465DD8-3466-4148-8AC5-3B31414995CE}" srcOrd="0" destOrd="0" presId="urn:microsoft.com/office/officeart/2008/layout/LinedList"/>
    <dgm:cxn modelId="{A1E815AE-2BB2-41EF-8D3E-627B58BB3098}" type="presParOf" srcId="{E90498AF-3CDF-4DE0-818C-318BD4BEB6D1}" destId="{97C67708-4096-45F5-A1AE-94D228B7DB5A}" srcOrd="1" destOrd="0" presId="urn:microsoft.com/office/officeart/2008/layout/LinedList"/>
    <dgm:cxn modelId="{92651836-E955-40CC-B506-20E985523372}" type="presParOf" srcId="{9F5AEE08-0596-4310-AA2B-9DF98D571E3A}" destId="{E1C3C569-7F14-4687-9D90-32F997BCCE39}" srcOrd="22" destOrd="0" presId="urn:microsoft.com/office/officeart/2008/layout/LinedList"/>
    <dgm:cxn modelId="{39D147D9-BFC6-46BE-97D6-1D0457DDF422}" type="presParOf" srcId="{9F5AEE08-0596-4310-AA2B-9DF98D571E3A}" destId="{01B520E9-8DDA-40A8-8B2F-A18FB613BC81}" srcOrd="23" destOrd="0" presId="urn:microsoft.com/office/officeart/2008/layout/LinedList"/>
    <dgm:cxn modelId="{8F389E23-6923-4026-B331-3DC654E506B8}" type="presParOf" srcId="{01B520E9-8DDA-40A8-8B2F-A18FB613BC81}" destId="{F6E1E570-8866-487B-BFCC-1A2F0045DD74}" srcOrd="0" destOrd="0" presId="urn:microsoft.com/office/officeart/2008/layout/LinedList"/>
    <dgm:cxn modelId="{4A8146BD-0214-44AE-93C1-4A8DA180C79D}" type="presParOf" srcId="{01B520E9-8DDA-40A8-8B2F-A18FB613BC81}" destId="{35F77A22-A618-468D-8E50-E26CA9F632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9F8BA-0091-4D0B-93AD-7920F163AEA6}">
      <dsp:nvSpPr>
        <dsp:cNvPr id="0" name=""/>
        <dsp:cNvSpPr/>
      </dsp:nvSpPr>
      <dsp:spPr>
        <a:xfrm>
          <a:off x="0" y="2537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C221A-7E57-482E-A4B1-1375D4ACA6B3}">
      <dsp:nvSpPr>
        <dsp:cNvPr id="0" name=""/>
        <dsp:cNvSpPr/>
      </dsp:nvSpPr>
      <dsp:spPr>
        <a:xfrm>
          <a:off x="0" y="2537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 dirty="0"/>
            <a:t>ON </a:t>
          </a:r>
          <a:r>
            <a:rPr lang="it-IT" sz="1400" b="1" kern="1200" baseline="0" dirty="0" err="1"/>
            <a:t>Saturday</a:t>
          </a:r>
          <a:endParaRPr lang="en-US" sz="1400" kern="1200" dirty="0"/>
        </a:p>
      </dsp:txBody>
      <dsp:txXfrm>
        <a:off x="0" y="2537"/>
        <a:ext cx="6172412" cy="432701"/>
      </dsp:txXfrm>
    </dsp:sp>
    <dsp:sp modelId="{A6585D6E-6ECE-4B22-A2CD-B81498779AB9}">
      <dsp:nvSpPr>
        <dsp:cNvPr id="0" name=""/>
        <dsp:cNvSpPr/>
      </dsp:nvSpPr>
      <dsp:spPr>
        <a:xfrm>
          <a:off x="0" y="435239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B5B206-0D79-49C7-8953-CF852A616205}">
      <dsp:nvSpPr>
        <dsp:cNvPr id="0" name=""/>
        <dsp:cNvSpPr/>
      </dsp:nvSpPr>
      <dsp:spPr>
        <a:xfrm>
          <a:off x="0" y="435239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ON 13-10-2020</a:t>
          </a:r>
          <a:endParaRPr lang="en-US" sz="1400" kern="1200"/>
        </a:p>
      </dsp:txBody>
      <dsp:txXfrm>
        <a:off x="0" y="435239"/>
        <a:ext cx="6172412" cy="432701"/>
      </dsp:txXfrm>
    </dsp:sp>
    <dsp:sp modelId="{F3531844-B11D-482E-B101-C3BF9ABF81A9}">
      <dsp:nvSpPr>
        <dsp:cNvPr id="0" name=""/>
        <dsp:cNvSpPr/>
      </dsp:nvSpPr>
      <dsp:spPr>
        <a:xfrm>
          <a:off x="0" y="867941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60A9-9B0E-4168-AF75-1A5CB290F2B5}">
      <dsp:nvSpPr>
        <dsp:cNvPr id="0" name=""/>
        <dsp:cNvSpPr/>
      </dsp:nvSpPr>
      <dsp:spPr>
        <a:xfrm>
          <a:off x="0" y="867941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IN the evening </a:t>
          </a:r>
          <a:endParaRPr lang="en-US" sz="1400" kern="1200"/>
        </a:p>
      </dsp:txBody>
      <dsp:txXfrm>
        <a:off x="0" y="867941"/>
        <a:ext cx="6172412" cy="432701"/>
      </dsp:txXfrm>
    </dsp:sp>
    <dsp:sp modelId="{B5EAF061-4B78-4EFC-86B1-1410F3D81ED7}">
      <dsp:nvSpPr>
        <dsp:cNvPr id="0" name=""/>
        <dsp:cNvSpPr/>
      </dsp:nvSpPr>
      <dsp:spPr>
        <a:xfrm>
          <a:off x="0" y="1300643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F99A3-8919-4F91-BA1C-E43A9C0BC22F}">
      <dsp:nvSpPr>
        <dsp:cNvPr id="0" name=""/>
        <dsp:cNvSpPr/>
      </dsp:nvSpPr>
      <dsp:spPr>
        <a:xfrm>
          <a:off x="0" y="1300643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IN the afternoon</a:t>
          </a:r>
          <a:endParaRPr lang="en-US" sz="1400" kern="1200"/>
        </a:p>
      </dsp:txBody>
      <dsp:txXfrm>
        <a:off x="0" y="1300643"/>
        <a:ext cx="6172412" cy="432701"/>
      </dsp:txXfrm>
    </dsp:sp>
    <dsp:sp modelId="{BD0DA5B0-C12B-41CD-9FC5-D64899B7CB8F}">
      <dsp:nvSpPr>
        <dsp:cNvPr id="0" name=""/>
        <dsp:cNvSpPr/>
      </dsp:nvSpPr>
      <dsp:spPr>
        <a:xfrm>
          <a:off x="0" y="1733344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710E5-F4C9-4ED3-A3D5-8EA4D26BC565}">
      <dsp:nvSpPr>
        <dsp:cNvPr id="0" name=""/>
        <dsp:cNvSpPr/>
      </dsp:nvSpPr>
      <dsp:spPr>
        <a:xfrm>
          <a:off x="0" y="1733344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IN the morning</a:t>
          </a:r>
          <a:endParaRPr lang="en-US" sz="1400" kern="1200"/>
        </a:p>
      </dsp:txBody>
      <dsp:txXfrm>
        <a:off x="0" y="1733344"/>
        <a:ext cx="6172412" cy="432701"/>
      </dsp:txXfrm>
    </dsp:sp>
    <dsp:sp modelId="{79F14565-4536-4529-9D79-1D5B567BBCBD}">
      <dsp:nvSpPr>
        <dsp:cNvPr id="0" name=""/>
        <dsp:cNvSpPr/>
      </dsp:nvSpPr>
      <dsp:spPr>
        <a:xfrm>
          <a:off x="0" y="2166046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89852-2477-4194-98D0-A870AC717B96}">
      <dsp:nvSpPr>
        <dsp:cNvPr id="0" name=""/>
        <dsp:cNvSpPr/>
      </dsp:nvSpPr>
      <dsp:spPr>
        <a:xfrm>
          <a:off x="0" y="2166046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IN April</a:t>
          </a:r>
          <a:endParaRPr lang="en-US" sz="1400" kern="1200"/>
        </a:p>
      </dsp:txBody>
      <dsp:txXfrm>
        <a:off x="0" y="2166046"/>
        <a:ext cx="6172412" cy="432701"/>
      </dsp:txXfrm>
    </dsp:sp>
    <dsp:sp modelId="{DBAA6B5F-DF03-4FF7-A236-F3A69AAD8581}">
      <dsp:nvSpPr>
        <dsp:cNvPr id="0" name=""/>
        <dsp:cNvSpPr/>
      </dsp:nvSpPr>
      <dsp:spPr>
        <a:xfrm>
          <a:off x="0" y="2598748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B7B14-4447-4345-B979-D6372A1034B7}">
      <dsp:nvSpPr>
        <dsp:cNvPr id="0" name=""/>
        <dsp:cNvSpPr/>
      </dsp:nvSpPr>
      <dsp:spPr>
        <a:xfrm>
          <a:off x="0" y="2598748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IN 1978 – 1905 – 2020 - 1700 </a:t>
          </a:r>
          <a:endParaRPr lang="en-US" sz="1400" kern="1200"/>
        </a:p>
      </dsp:txBody>
      <dsp:txXfrm>
        <a:off x="0" y="2598748"/>
        <a:ext cx="6172412" cy="432701"/>
      </dsp:txXfrm>
    </dsp:sp>
    <dsp:sp modelId="{411B67B1-0439-4818-83A2-21D4506F5BDB}">
      <dsp:nvSpPr>
        <dsp:cNvPr id="0" name=""/>
        <dsp:cNvSpPr/>
      </dsp:nvSpPr>
      <dsp:spPr>
        <a:xfrm>
          <a:off x="0" y="3031450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267C2-BA58-46BA-84AD-87AF9B3ADD42}">
      <dsp:nvSpPr>
        <dsp:cNvPr id="0" name=""/>
        <dsp:cNvSpPr/>
      </dsp:nvSpPr>
      <dsp:spPr>
        <a:xfrm>
          <a:off x="0" y="3031450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IN spring </a:t>
          </a:r>
          <a:endParaRPr lang="en-US" sz="1400" kern="1200"/>
        </a:p>
      </dsp:txBody>
      <dsp:txXfrm>
        <a:off x="0" y="3031450"/>
        <a:ext cx="6172412" cy="432701"/>
      </dsp:txXfrm>
    </dsp:sp>
    <dsp:sp modelId="{B00D387B-48AD-4239-81A3-151204822672}">
      <dsp:nvSpPr>
        <dsp:cNvPr id="0" name=""/>
        <dsp:cNvSpPr/>
      </dsp:nvSpPr>
      <dsp:spPr>
        <a:xfrm>
          <a:off x="0" y="3464152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B79E9-B295-4186-8FFF-8D096349B7E4}">
      <dsp:nvSpPr>
        <dsp:cNvPr id="0" name=""/>
        <dsp:cNvSpPr/>
      </dsp:nvSpPr>
      <dsp:spPr>
        <a:xfrm>
          <a:off x="0" y="3464152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AT Christmas VS ON Christmas day</a:t>
          </a:r>
          <a:endParaRPr lang="en-US" sz="1400" kern="1200"/>
        </a:p>
      </dsp:txBody>
      <dsp:txXfrm>
        <a:off x="0" y="3464152"/>
        <a:ext cx="6172412" cy="432701"/>
      </dsp:txXfrm>
    </dsp:sp>
    <dsp:sp modelId="{DDBB357D-85C6-459C-A40E-CB1D56868A75}">
      <dsp:nvSpPr>
        <dsp:cNvPr id="0" name=""/>
        <dsp:cNvSpPr/>
      </dsp:nvSpPr>
      <dsp:spPr>
        <a:xfrm>
          <a:off x="0" y="3896853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A9D1C-02F1-4D1E-9248-933876FCF7C2}">
      <dsp:nvSpPr>
        <dsp:cNvPr id="0" name=""/>
        <dsp:cNvSpPr/>
      </dsp:nvSpPr>
      <dsp:spPr>
        <a:xfrm>
          <a:off x="0" y="3896853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AT night</a:t>
          </a:r>
          <a:endParaRPr lang="en-US" sz="1400" kern="1200"/>
        </a:p>
      </dsp:txBody>
      <dsp:txXfrm>
        <a:off x="0" y="3896853"/>
        <a:ext cx="6172412" cy="432701"/>
      </dsp:txXfrm>
    </dsp:sp>
    <dsp:sp modelId="{A8ABCD95-D96E-49DC-ADDB-F8FB70700501}">
      <dsp:nvSpPr>
        <dsp:cNvPr id="0" name=""/>
        <dsp:cNvSpPr/>
      </dsp:nvSpPr>
      <dsp:spPr>
        <a:xfrm>
          <a:off x="0" y="4329555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65DD8-3466-4148-8AC5-3B31414995CE}">
      <dsp:nvSpPr>
        <dsp:cNvPr id="0" name=""/>
        <dsp:cNvSpPr/>
      </dsp:nvSpPr>
      <dsp:spPr>
        <a:xfrm>
          <a:off x="0" y="4329555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AT lunch</a:t>
          </a:r>
          <a:endParaRPr lang="en-US" sz="1400" kern="1200"/>
        </a:p>
      </dsp:txBody>
      <dsp:txXfrm>
        <a:off x="0" y="4329555"/>
        <a:ext cx="6172412" cy="432701"/>
      </dsp:txXfrm>
    </dsp:sp>
    <dsp:sp modelId="{E1C3C569-7F14-4687-9D90-32F997BCCE39}">
      <dsp:nvSpPr>
        <dsp:cNvPr id="0" name=""/>
        <dsp:cNvSpPr/>
      </dsp:nvSpPr>
      <dsp:spPr>
        <a:xfrm>
          <a:off x="0" y="4762257"/>
          <a:ext cx="61724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1E570-8866-487B-BFCC-1A2F0045DD74}">
      <dsp:nvSpPr>
        <dsp:cNvPr id="0" name=""/>
        <dsp:cNvSpPr/>
      </dsp:nvSpPr>
      <dsp:spPr>
        <a:xfrm>
          <a:off x="0" y="4762257"/>
          <a:ext cx="6172412" cy="432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baseline="0"/>
            <a:t>AT 12.35</a:t>
          </a:r>
          <a:endParaRPr lang="en-US" sz="1400" kern="1200"/>
        </a:p>
      </dsp:txBody>
      <dsp:txXfrm>
        <a:off x="0" y="4762257"/>
        <a:ext cx="6172412" cy="432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296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1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31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7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4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5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3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1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18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42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2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84" r:id="rId6"/>
    <p:sldLayoutId id="2147483680" r:id="rId7"/>
    <p:sldLayoutId id="2147483681" r:id="rId8"/>
    <p:sldLayoutId id="2147483682" r:id="rId9"/>
    <p:sldLayoutId id="2147483683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2F176A-9349-4CD7-8042-59C0200C8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0904" y="-4078"/>
            <a:ext cx="4641096" cy="1056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AB96051-5762-4198-AC5C-7C15C460A1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98" b="7"/>
          <a:stretch/>
        </p:blipFill>
        <p:spPr>
          <a:xfrm>
            <a:off x="20" y="1074544"/>
            <a:ext cx="7573364" cy="506986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E9A171F-91A7-42F8-B25C-E38B244E7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7" y="1095508"/>
            <a:ext cx="4606533" cy="50168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73503" y="1709530"/>
            <a:ext cx="3754671" cy="2528515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5000"/>
              </a:lnSpc>
            </a:pPr>
            <a:r>
              <a:rPr lang="en-US" b="0" cap="all">
                <a:solidFill>
                  <a:schemeClr val="bg1"/>
                </a:solidFill>
              </a:rPr>
              <a:t>PRESENT SIMPLE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851D67-7085-40E2-B146-F91433A2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7534656" cy="73455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1459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86FE97-EFE7-4C28-9C84-D6574A7B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Use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FC21EA-ED3A-47B9-A3E8-7CF092358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 err="1"/>
              <a:t>Permanent</a:t>
            </a:r>
            <a:r>
              <a:rPr lang="it-IT" dirty="0"/>
              <a:t> truths or situations, </a:t>
            </a:r>
            <a:r>
              <a:rPr lang="it-IT" dirty="0" err="1"/>
              <a:t>things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happen</a:t>
            </a:r>
            <a:r>
              <a:rPr lang="it-IT" dirty="0"/>
              <a:t> </a:t>
            </a:r>
            <a:r>
              <a:rPr lang="it-IT" dirty="0" err="1"/>
              <a:t>regularly</a:t>
            </a:r>
            <a:r>
              <a:rPr lang="it-IT" dirty="0"/>
              <a:t>, </a:t>
            </a:r>
            <a:r>
              <a:rPr lang="it-IT" dirty="0" err="1"/>
              <a:t>repeatedly</a:t>
            </a:r>
            <a:r>
              <a:rPr lang="it-IT" dirty="0"/>
              <a:t> or </a:t>
            </a:r>
            <a:r>
              <a:rPr lang="it-IT" dirty="0" err="1"/>
              <a:t>all</a:t>
            </a:r>
            <a:r>
              <a:rPr lang="it-IT" dirty="0"/>
              <a:t> the time. </a:t>
            </a:r>
          </a:p>
          <a:p>
            <a:r>
              <a:rPr lang="it-IT" i="1" dirty="0" err="1"/>
              <a:t>It</a:t>
            </a:r>
            <a:r>
              <a:rPr lang="it-IT" i="1" dirty="0"/>
              <a:t> </a:t>
            </a:r>
            <a:r>
              <a:rPr lang="it-IT" i="1" dirty="0" err="1"/>
              <a:t>always</a:t>
            </a:r>
            <a:r>
              <a:rPr lang="it-IT" i="1" dirty="0"/>
              <a:t> </a:t>
            </a:r>
            <a:r>
              <a:rPr lang="it-IT" i="1" dirty="0" err="1"/>
              <a:t>rains</a:t>
            </a:r>
            <a:r>
              <a:rPr lang="it-IT" i="1" dirty="0"/>
              <a:t> in November in </a:t>
            </a:r>
            <a:r>
              <a:rPr lang="it-IT" i="1" dirty="0" err="1"/>
              <a:t>Italy</a:t>
            </a:r>
            <a:r>
              <a:rPr lang="it-IT" i="1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To talk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series</a:t>
            </a:r>
            <a:r>
              <a:rPr lang="it-IT" dirty="0"/>
              <a:t> of </a:t>
            </a:r>
            <a:r>
              <a:rPr lang="it-IT" dirty="0" err="1"/>
              <a:t>completed</a:t>
            </a:r>
            <a:r>
              <a:rPr lang="it-IT" dirty="0"/>
              <a:t> actions or events (i.e. </a:t>
            </a:r>
            <a:r>
              <a:rPr lang="it-IT" dirty="0" err="1"/>
              <a:t>demonstrations</a:t>
            </a:r>
            <a:r>
              <a:rPr lang="it-IT" dirty="0"/>
              <a:t>, </a:t>
            </a:r>
            <a:r>
              <a:rPr lang="it-IT" dirty="0" err="1"/>
              <a:t>commentaries</a:t>
            </a:r>
            <a:r>
              <a:rPr lang="it-IT" dirty="0"/>
              <a:t>, </a:t>
            </a:r>
            <a:r>
              <a:rPr lang="it-IT" dirty="0" err="1"/>
              <a:t>instructions</a:t>
            </a:r>
            <a:r>
              <a:rPr lang="it-IT" dirty="0"/>
              <a:t> and </a:t>
            </a:r>
            <a:r>
              <a:rPr lang="it-IT" dirty="0" err="1"/>
              <a:t>present</a:t>
            </a:r>
            <a:r>
              <a:rPr lang="it-IT" dirty="0"/>
              <a:t> tense stories)</a:t>
            </a:r>
          </a:p>
          <a:p>
            <a:r>
              <a:rPr lang="it-IT" i="1" dirty="0"/>
              <a:t>So I go </a:t>
            </a:r>
            <a:r>
              <a:rPr lang="it-IT" i="1" dirty="0" err="1"/>
              <a:t>into</a:t>
            </a:r>
            <a:r>
              <a:rPr lang="it-IT" i="1" dirty="0"/>
              <a:t> </a:t>
            </a:r>
            <a:r>
              <a:rPr lang="it-IT" i="1" dirty="0" err="1"/>
              <a:t>this</a:t>
            </a:r>
            <a:r>
              <a:rPr lang="it-IT" i="1" dirty="0"/>
              <a:t> office and I </a:t>
            </a:r>
            <a:r>
              <a:rPr lang="it-IT" i="1" dirty="0" err="1"/>
              <a:t>see</a:t>
            </a:r>
            <a:r>
              <a:rPr lang="it-IT" i="1" dirty="0"/>
              <a:t> a man...</a:t>
            </a:r>
          </a:p>
          <a:p>
            <a:r>
              <a:rPr lang="it-IT" i="1" dirty="0"/>
              <a:t>To go to the station, </a:t>
            </a:r>
            <a:r>
              <a:rPr lang="it-IT" i="1" dirty="0" err="1"/>
              <a:t>you</a:t>
            </a:r>
            <a:r>
              <a:rPr lang="it-IT" i="1" dirty="0"/>
              <a:t> go </a:t>
            </a:r>
            <a:r>
              <a:rPr lang="it-IT" i="1" dirty="0" err="1"/>
              <a:t>straight</a:t>
            </a:r>
            <a:r>
              <a:rPr lang="it-IT" i="1" dirty="0"/>
              <a:t> on </a:t>
            </a:r>
            <a:r>
              <a:rPr lang="it-IT" i="1" dirty="0" err="1"/>
              <a:t>until</a:t>
            </a:r>
            <a:r>
              <a:rPr lang="it-IT" i="1" dirty="0"/>
              <a:t> the </a:t>
            </a:r>
            <a:r>
              <a:rPr lang="it-IT" i="1" dirty="0" err="1"/>
              <a:t>traffic</a:t>
            </a:r>
            <a:r>
              <a:rPr lang="it-IT" i="1" dirty="0"/>
              <a:t> </a:t>
            </a:r>
            <a:r>
              <a:rPr lang="it-IT" i="1" dirty="0" err="1"/>
              <a:t>lights</a:t>
            </a:r>
            <a:r>
              <a:rPr lang="it-IT" i="1" dirty="0"/>
              <a:t>, </a:t>
            </a:r>
            <a:r>
              <a:rPr lang="it-IT" i="1" dirty="0" err="1"/>
              <a:t>then</a:t>
            </a:r>
            <a:r>
              <a:rPr lang="it-IT" i="1" dirty="0"/>
              <a:t> </a:t>
            </a:r>
            <a:r>
              <a:rPr lang="it-IT" i="1" dirty="0" err="1"/>
              <a:t>you</a:t>
            </a:r>
            <a:r>
              <a:rPr lang="it-IT" i="1" dirty="0"/>
              <a:t> turn </a:t>
            </a:r>
            <a:r>
              <a:rPr lang="it-IT" i="1" dirty="0" err="1"/>
              <a:t>left</a:t>
            </a:r>
            <a:r>
              <a:rPr lang="it-IT" i="1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96284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095508"/>
            <a:ext cx="4668819" cy="50168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C8908F-5432-43EE-9167-EB7C95BD5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5" y="1709530"/>
            <a:ext cx="3754671" cy="2528515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5000"/>
              </a:lnSpc>
            </a:pPr>
            <a:r>
              <a:rPr lang="en-US" b="0" cap="all">
                <a:solidFill>
                  <a:schemeClr val="bg1"/>
                </a:solidFill>
              </a:rPr>
              <a:t>III Person singular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BD49B71-B686-4DFD-93AD-40CB19B62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72066" y="0"/>
            <a:ext cx="7519934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6534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271DCD-0F9A-485D-8D89-DCFBD8B91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572544"/>
              </p:ext>
            </p:extLst>
          </p:nvPr>
        </p:nvGraphicFramePr>
        <p:xfrm>
          <a:off x="5706941" y="1095508"/>
          <a:ext cx="5446937" cy="526939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578506">
                  <a:extLst>
                    <a:ext uri="{9D8B030D-6E8A-4147-A177-3AD203B41FA5}">
                      <a16:colId xmlns:a16="http://schemas.microsoft.com/office/drawing/2014/main" val="1281787467"/>
                    </a:ext>
                  </a:extLst>
                </a:gridCol>
                <a:gridCol w="2868431">
                  <a:extLst>
                    <a:ext uri="{9D8B030D-6E8A-4147-A177-3AD203B41FA5}">
                      <a16:colId xmlns:a16="http://schemas.microsoft.com/office/drawing/2014/main" val="3643062506"/>
                    </a:ext>
                  </a:extLst>
                </a:gridCol>
              </a:tblGrid>
              <a:tr h="836149">
                <a:tc>
                  <a:txBody>
                    <a:bodyPr/>
                    <a:lstStyle/>
                    <a:p>
                      <a:r>
                        <a:rPr lang="en-US" sz="2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work</a:t>
                      </a:r>
                    </a:p>
                  </a:txBody>
                  <a:tcPr marL="326621" marR="195972" marT="195972" marB="19597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work</a:t>
                      </a:r>
                      <a:r>
                        <a:rPr lang="en-US" sz="2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</a:t>
                      </a:r>
                    </a:p>
                  </a:txBody>
                  <a:tcPr marL="326621" marR="195972" marT="195972" marB="19597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241998"/>
                  </a:ext>
                </a:extLst>
              </a:tr>
              <a:tr h="69679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go</a:t>
                      </a: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712961"/>
                  </a:ext>
                </a:extLst>
              </a:tr>
              <a:tr h="69679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wat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ch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watch</a:t>
                      </a: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085413"/>
                  </a:ext>
                </a:extLst>
              </a:tr>
              <a:tr h="69679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wa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sh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wash</a:t>
                      </a: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4389"/>
                  </a:ext>
                </a:extLst>
              </a:tr>
              <a:tr h="69679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rela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relax</a:t>
                      </a: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643368"/>
                  </a:ext>
                </a:extLst>
              </a:tr>
              <a:tr h="69679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ss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miss</a:t>
                      </a: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199570"/>
                  </a:ext>
                </a:extLst>
              </a:tr>
              <a:tr h="69679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Stu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Play 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Stud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i</a:t>
                      </a: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es</a:t>
                      </a:r>
                    </a:p>
                    <a:p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play</a:t>
                      </a: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</a:t>
                      </a:r>
                    </a:p>
                  </a:txBody>
                  <a:tcPr marL="326621" marR="169843" marT="169843" marB="1698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845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58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1D716-B925-4F0D-834D-9B5ED7A34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ea typeface="Meiryo"/>
              </a:rPr>
              <a:t>Adverbs of frequency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03C24-7345-43D4-9962-70C104CBB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426158"/>
          </a:xfrm>
        </p:spPr>
        <p:txBody>
          <a:bodyPr vert="horz" lIns="109728" tIns="109728" rIns="109728" bIns="91440" rtlCol="0" anchor="t">
            <a:noAutofit/>
          </a:bodyPr>
          <a:lstStyle/>
          <a:p>
            <a:r>
              <a:rPr lang="en-US" b="0" dirty="0">
                <a:ea typeface="Meiryo"/>
              </a:rPr>
              <a:t>...they </a:t>
            </a:r>
            <a:r>
              <a:rPr lang="en-US" dirty="0">
                <a:ea typeface="Meiryo"/>
              </a:rPr>
              <a:t>sometimes</a:t>
            </a:r>
            <a:r>
              <a:rPr lang="en-US" b="0" dirty="0">
                <a:ea typeface="Meiryo"/>
              </a:rPr>
              <a:t> get angry …</a:t>
            </a:r>
          </a:p>
          <a:p>
            <a:r>
              <a:rPr lang="en-US" b="0" dirty="0">
                <a:ea typeface="Meiryo"/>
              </a:rPr>
              <a:t>Climbers </a:t>
            </a:r>
            <a:r>
              <a:rPr lang="en-US" dirty="0">
                <a:ea typeface="Meiryo"/>
              </a:rPr>
              <a:t>always</a:t>
            </a:r>
            <a:r>
              <a:rPr lang="en-US" b="0" dirty="0">
                <a:ea typeface="Meiryo"/>
              </a:rPr>
              <a:t> risk their lives.</a:t>
            </a:r>
          </a:p>
          <a:p>
            <a:r>
              <a:rPr lang="en-US" b="0" dirty="0">
                <a:ea typeface="Meiryo"/>
              </a:rPr>
              <a:t>They </a:t>
            </a:r>
            <a:r>
              <a:rPr lang="en-US" dirty="0">
                <a:ea typeface="Meiryo"/>
              </a:rPr>
              <a:t>usually</a:t>
            </a:r>
            <a:r>
              <a:rPr lang="en-US" b="0" dirty="0">
                <a:ea typeface="Meiryo"/>
              </a:rPr>
              <a:t> fly in much worse weather conditions.</a:t>
            </a:r>
          </a:p>
          <a:p>
            <a:r>
              <a:rPr lang="en-US" b="0" dirty="0">
                <a:ea typeface="Meiryo"/>
              </a:rPr>
              <a:t>Another problem is that, </a:t>
            </a:r>
            <a:r>
              <a:rPr lang="en-US" dirty="0">
                <a:ea typeface="Meiryo"/>
              </a:rPr>
              <a:t>often</a:t>
            </a:r>
            <a:r>
              <a:rPr lang="en-US" b="0" dirty="0">
                <a:ea typeface="Meiryo"/>
              </a:rPr>
              <a:t>, the people they rescue are frightened.</a:t>
            </a:r>
          </a:p>
          <a:p>
            <a:r>
              <a:rPr lang="en-US" b="0" dirty="0">
                <a:ea typeface="Meiryo"/>
              </a:rPr>
              <a:t>And </a:t>
            </a:r>
            <a:r>
              <a:rPr lang="en-US" dirty="0">
                <a:ea typeface="Meiryo"/>
              </a:rPr>
              <a:t>occasionally</a:t>
            </a:r>
            <a:r>
              <a:rPr lang="en-US" b="0" dirty="0">
                <a:ea typeface="Meiryo"/>
              </a:rPr>
              <a:t> they get a surprise.</a:t>
            </a:r>
          </a:p>
          <a:p>
            <a:r>
              <a:rPr lang="en-US" dirty="0">
                <a:ea typeface="Meiryo"/>
              </a:rPr>
              <a:t>One time</a:t>
            </a:r>
            <a:r>
              <a:rPr lang="en-US" b="0" dirty="0">
                <a:ea typeface="Meiryo"/>
              </a:rPr>
              <a:t> we rescued a woman after a skiing accident.</a:t>
            </a:r>
          </a:p>
          <a:p>
            <a:r>
              <a:rPr lang="en-US" b="0" dirty="0">
                <a:ea typeface="Meiryo"/>
              </a:rPr>
              <a:t>The people they rescue... </a:t>
            </a:r>
            <a:r>
              <a:rPr lang="en-US" dirty="0">
                <a:ea typeface="Meiryo"/>
              </a:rPr>
              <a:t>hardly ever</a:t>
            </a:r>
            <a:r>
              <a:rPr lang="en-US" b="0" dirty="0">
                <a:ea typeface="Meiryo"/>
              </a:rPr>
              <a:t> say thank you!</a:t>
            </a:r>
          </a:p>
        </p:txBody>
      </p:sp>
    </p:spTree>
    <p:extLst>
      <p:ext uri="{BB962C8B-B14F-4D97-AF65-F5344CB8AC3E}">
        <p14:creationId xmlns:p14="http://schemas.microsoft.com/office/powerpoint/2010/main" val="3397877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1363234-E0BA-4476-B051-D8D9FA506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70646"/>
            <a:ext cx="4062884" cy="57213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9B53DC-4F8F-441E-BE42-909EDF956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1200863"/>
            <a:ext cx="3119717" cy="4306007"/>
          </a:xfrm>
        </p:spPr>
        <p:txBody>
          <a:bodyPr vert="horz" lIns="109728" tIns="109728" rIns="109728" bIns="91440" rtlCol="0"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000" cap="all" dirty="0">
                <a:solidFill>
                  <a:schemeClr val="bg1"/>
                </a:solidFill>
              </a:rPr>
              <a:t>Never</a:t>
            </a:r>
            <a:br>
              <a:rPr lang="en-US" sz="2000" cap="all" dirty="0">
                <a:solidFill>
                  <a:schemeClr val="bg1"/>
                </a:solidFill>
              </a:rPr>
            </a:br>
            <a:r>
              <a:rPr lang="en-US" sz="2000" cap="all" dirty="0">
                <a:solidFill>
                  <a:schemeClr val="bg1"/>
                </a:solidFill>
              </a:rPr>
              <a:t>Often </a:t>
            </a:r>
            <a:br>
              <a:rPr lang="en-US" sz="2000" cap="all" dirty="0">
                <a:solidFill>
                  <a:schemeClr val="bg1"/>
                </a:solidFill>
              </a:rPr>
            </a:br>
            <a:r>
              <a:rPr lang="en-US" sz="2000" cap="all" dirty="0">
                <a:solidFill>
                  <a:schemeClr val="bg1"/>
                </a:solidFill>
              </a:rPr>
              <a:t>Sometimes</a:t>
            </a:r>
            <a:br>
              <a:rPr lang="en-US" sz="2000" cap="all" dirty="0">
                <a:solidFill>
                  <a:schemeClr val="bg1"/>
                </a:solidFill>
              </a:rPr>
            </a:br>
            <a:r>
              <a:rPr lang="en-US" sz="2000" cap="all" dirty="0">
                <a:solidFill>
                  <a:schemeClr val="bg1"/>
                </a:solidFill>
              </a:rPr>
              <a:t>Usually</a:t>
            </a:r>
            <a:br>
              <a:rPr lang="en-US" sz="2000" cap="all" dirty="0">
                <a:solidFill>
                  <a:schemeClr val="bg1"/>
                </a:solidFill>
              </a:rPr>
            </a:br>
            <a:r>
              <a:rPr lang="en-US" sz="2000" cap="all" dirty="0">
                <a:solidFill>
                  <a:schemeClr val="bg1"/>
                </a:solidFill>
              </a:rPr>
              <a:t>Rarely/seldom</a:t>
            </a:r>
            <a:br>
              <a:rPr lang="en-US" sz="2000" cap="all" dirty="0">
                <a:solidFill>
                  <a:schemeClr val="bg1"/>
                </a:solidFill>
              </a:rPr>
            </a:br>
            <a:r>
              <a:rPr lang="en-US" sz="2000" cap="all" dirty="0">
                <a:solidFill>
                  <a:schemeClr val="bg1"/>
                </a:solidFill>
              </a:rPr>
              <a:t>Always</a:t>
            </a:r>
            <a:br>
              <a:rPr lang="en-US" sz="2000" cap="all" dirty="0">
                <a:solidFill>
                  <a:schemeClr val="bg1"/>
                </a:solidFill>
              </a:rPr>
            </a:br>
            <a:r>
              <a:rPr lang="en-US" sz="2000" cap="all" dirty="0">
                <a:solidFill>
                  <a:schemeClr val="bg1"/>
                </a:solidFill>
              </a:rPr>
              <a:t>Hardly ever</a:t>
            </a:r>
            <a:br>
              <a:rPr lang="en-US" sz="2000" cap="all" dirty="0">
                <a:solidFill>
                  <a:schemeClr val="bg1"/>
                </a:solidFill>
              </a:rPr>
            </a:br>
            <a:r>
              <a:rPr lang="en-US" sz="2000" cap="all" dirty="0">
                <a:solidFill>
                  <a:schemeClr val="bg1"/>
                </a:solidFill>
              </a:rPr>
              <a:t>Once in a while</a:t>
            </a:r>
            <a:br>
              <a:rPr lang="en-US" sz="2000" cap="all" dirty="0">
                <a:solidFill>
                  <a:schemeClr val="bg1"/>
                </a:solidFill>
              </a:rPr>
            </a:br>
            <a:r>
              <a:rPr lang="en-US" sz="2000" cap="all" dirty="0">
                <a:solidFill>
                  <a:schemeClr val="bg1"/>
                </a:solidFill>
              </a:rPr>
              <a:t>Occasionally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32FF329-3A87-4F66-BA01-91CD63C81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6572"/>
            <a:ext cx="4056987" cy="5132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20996" y="534650"/>
            <a:ext cx="8071002" cy="568327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FA286C7-EFC7-4DFE-967A-7E37BA0F3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192001"/>
            <a:ext cx="1219200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0C9F0E8-EF8B-43C1-9C77-E9DDAF1A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59990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9DC473-98F8-45DF-B136-EC0F0F4C6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1219200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B1E21EF-976B-48F8-8FB7-A375556E7F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2930"/>
              </p:ext>
            </p:extLst>
          </p:nvPr>
        </p:nvGraphicFramePr>
        <p:xfrm>
          <a:off x="5460377" y="1164597"/>
          <a:ext cx="5385712" cy="437854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041876">
                  <a:extLst>
                    <a:ext uri="{9D8B030D-6E8A-4147-A177-3AD203B41FA5}">
                      <a16:colId xmlns:a16="http://schemas.microsoft.com/office/drawing/2014/main" val="149298287"/>
                    </a:ext>
                  </a:extLst>
                </a:gridCol>
                <a:gridCol w="3343836">
                  <a:extLst>
                    <a:ext uri="{9D8B030D-6E8A-4147-A177-3AD203B41FA5}">
                      <a16:colId xmlns:a16="http://schemas.microsoft.com/office/drawing/2014/main" val="3648202356"/>
                    </a:ext>
                  </a:extLst>
                </a:gridCol>
              </a:tblGrid>
              <a:tr h="523118"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Never = 0%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802574"/>
                  </a:ext>
                </a:extLst>
              </a:tr>
              <a:tr h="48192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Hardly ever 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632992"/>
                  </a:ext>
                </a:extLst>
              </a:tr>
              <a:tr h="48192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Once in a while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318657"/>
                  </a:ext>
                </a:extLst>
              </a:tr>
              <a:tr h="48192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Occasionally 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600594"/>
                  </a:ext>
                </a:extLst>
              </a:tr>
              <a:tr h="48192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Rarely / Seldom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648742"/>
                  </a:ext>
                </a:extLst>
              </a:tr>
              <a:tr h="48192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Sometimes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188944"/>
                  </a:ext>
                </a:extLst>
              </a:tr>
              <a:tr h="48192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Usually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370046"/>
                  </a:ext>
                </a:extLst>
              </a:tr>
              <a:tr h="48192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Often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115394"/>
                  </a:ext>
                </a:extLst>
              </a:tr>
              <a:tr h="481928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Always = 100%</a:t>
                      </a:r>
                    </a:p>
                  </a:txBody>
                  <a:tcPr marL="215569" marR="161677" marT="107785" marB="10778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8626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416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F41E63-26F5-4CAF-B975-CE28FFFCE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 </a:t>
            </a:r>
            <a:br>
              <a:rPr lang="it-IT" dirty="0"/>
            </a:br>
            <a:r>
              <a:rPr lang="it-IT" dirty="0"/>
              <a:t>On </a:t>
            </a:r>
            <a:br>
              <a:rPr lang="it-IT" dirty="0"/>
            </a:br>
            <a:r>
              <a:rPr lang="it-IT" dirty="0"/>
              <a:t>At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9082EC55-889A-4421-8644-BEB98073841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76671" y="705113"/>
          <a:ext cx="6172412" cy="519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537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FBBA93-01EE-440D-96F9-256CCF203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Negative </a:t>
            </a:r>
            <a:r>
              <a:rPr lang="it-IT" dirty="0" err="1"/>
              <a:t>form</a:t>
            </a:r>
            <a:br>
              <a:rPr lang="it-IT" dirty="0"/>
            </a:br>
            <a:r>
              <a:rPr lang="it-IT" sz="2800" dirty="0"/>
              <a:t>(do/</a:t>
            </a:r>
            <a:r>
              <a:rPr lang="it-IT" sz="2800" dirty="0" err="1"/>
              <a:t>does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)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7A2C01-9DC2-4362-824A-35CF34760A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I </a:t>
            </a:r>
            <a:r>
              <a:rPr lang="it-IT" dirty="0" err="1"/>
              <a:t>watch</a:t>
            </a:r>
            <a:r>
              <a:rPr lang="it-IT" dirty="0"/>
              <a:t> TV on the </a:t>
            </a:r>
            <a:r>
              <a:rPr lang="it-IT" dirty="0" err="1"/>
              <a:t>sofa</a:t>
            </a:r>
            <a:r>
              <a:rPr lang="it-IT" dirty="0"/>
              <a:t>.</a:t>
            </a:r>
          </a:p>
          <a:p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/>
              <a:t>watch</a:t>
            </a:r>
            <a:r>
              <a:rPr lang="it-IT" dirty="0" err="1">
                <a:solidFill>
                  <a:srgbClr val="FF0000"/>
                </a:solidFill>
              </a:rPr>
              <a:t>es</a:t>
            </a:r>
            <a:r>
              <a:rPr lang="it-IT" dirty="0"/>
              <a:t> TV on the </a:t>
            </a:r>
            <a:r>
              <a:rPr lang="it-IT" dirty="0" err="1"/>
              <a:t>sofa</a:t>
            </a:r>
            <a:r>
              <a:rPr lang="it-IT" dirty="0"/>
              <a:t>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B9E53284-30B9-4BB2-8C18-545B981B3C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I </a:t>
            </a:r>
            <a:r>
              <a:rPr lang="it-IT" dirty="0">
                <a:solidFill>
                  <a:srgbClr val="0070C0"/>
                </a:solidFill>
              </a:rPr>
              <a:t>do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(</a:t>
            </a:r>
            <a:r>
              <a:rPr lang="it-IT" dirty="0" err="1">
                <a:solidFill>
                  <a:srgbClr val="0070C0"/>
                </a:solidFill>
              </a:rPr>
              <a:t>do</a:t>
            </a:r>
            <a:r>
              <a:rPr lang="it-IT" dirty="0" err="1"/>
              <a:t>n’t</a:t>
            </a:r>
            <a:r>
              <a:rPr lang="it-IT" dirty="0"/>
              <a:t>) </a:t>
            </a:r>
            <a:r>
              <a:rPr lang="it-IT" dirty="0" err="1"/>
              <a:t>watch</a:t>
            </a:r>
            <a:r>
              <a:rPr lang="it-IT" dirty="0"/>
              <a:t> TV on the </a:t>
            </a:r>
            <a:r>
              <a:rPr lang="it-IT" dirty="0" err="1"/>
              <a:t>sofa</a:t>
            </a:r>
            <a:r>
              <a:rPr lang="it-IT" dirty="0"/>
              <a:t>. </a:t>
            </a:r>
          </a:p>
          <a:p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>
                <a:solidFill>
                  <a:srgbClr val="0070C0"/>
                </a:solidFill>
              </a:rPr>
              <a:t>do</a:t>
            </a:r>
            <a:r>
              <a:rPr lang="it-IT" dirty="0" err="1">
                <a:solidFill>
                  <a:srgbClr val="FF0000"/>
                </a:solidFill>
              </a:rPr>
              <a:t>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(</a:t>
            </a:r>
            <a:r>
              <a:rPr lang="it-IT" dirty="0" err="1">
                <a:solidFill>
                  <a:srgbClr val="0070C0"/>
                </a:solidFill>
              </a:rPr>
              <a:t>do</a:t>
            </a:r>
            <a:r>
              <a:rPr lang="it-IT" dirty="0" err="1">
                <a:solidFill>
                  <a:srgbClr val="FF0000"/>
                </a:solidFill>
              </a:rPr>
              <a:t>es</a:t>
            </a:r>
            <a:r>
              <a:rPr lang="it-IT" dirty="0" err="1"/>
              <a:t>n’t</a:t>
            </a:r>
            <a:r>
              <a:rPr lang="it-IT" dirty="0"/>
              <a:t> </a:t>
            </a:r>
            <a:r>
              <a:rPr lang="it-IT" dirty="0" err="1"/>
              <a:t>watch</a:t>
            </a:r>
            <a:r>
              <a:rPr lang="it-IT" dirty="0"/>
              <a:t>) TV on the </a:t>
            </a:r>
            <a:r>
              <a:rPr lang="it-IT" dirty="0" err="1"/>
              <a:t>sofa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013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9B690F-687F-4B0C-89E3-6477304DA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Yes/no </a:t>
            </a:r>
            <a:r>
              <a:rPr lang="it-IT" dirty="0" err="1"/>
              <a:t>questions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201811-2D73-440E-BD5C-920EF3DF43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/>
              <a:t>I </a:t>
            </a:r>
            <a:r>
              <a:rPr lang="it-IT" dirty="0" err="1"/>
              <a:t>read</a:t>
            </a:r>
            <a:r>
              <a:rPr lang="it-IT" dirty="0"/>
              <a:t> a book -&gt; </a:t>
            </a:r>
            <a:r>
              <a:rPr lang="it-IT" dirty="0">
                <a:solidFill>
                  <a:srgbClr val="0070C0"/>
                </a:solidFill>
              </a:rPr>
              <a:t>Do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read</a:t>
            </a:r>
            <a:r>
              <a:rPr lang="it-IT" dirty="0"/>
              <a:t> a book?</a:t>
            </a:r>
          </a:p>
          <a:p>
            <a:r>
              <a:rPr lang="it-IT" dirty="0"/>
              <a:t>-&gt; Yes, I </a:t>
            </a:r>
            <a:r>
              <a:rPr lang="it-IT" dirty="0">
                <a:solidFill>
                  <a:srgbClr val="0070C0"/>
                </a:solidFill>
              </a:rPr>
              <a:t>do</a:t>
            </a:r>
            <a:r>
              <a:rPr lang="it-IT" dirty="0"/>
              <a:t>. / No, I </a:t>
            </a:r>
            <a:r>
              <a:rPr lang="it-IT" dirty="0" err="1">
                <a:solidFill>
                  <a:srgbClr val="0070C0"/>
                </a:solidFill>
              </a:rPr>
              <a:t>do</a:t>
            </a:r>
            <a:r>
              <a:rPr lang="it-IT" dirty="0" err="1"/>
              <a:t>n’t</a:t>
            </a:r>
            <a:r>
              <a:rPr lang="it-IT" dirty="0"/>
              <a:t>.</a:t>
            </a:r>
          </a:p>
          <a:p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/>
              <a:t>reads</a:t>
            </a:r>
            <a:r>
              <a:rPr lang="it-IT" dirty="0"/>
              <a:t> a book -&gt; </a:t>
            </a:r>
            <a:r>
              <a:rPr lang="it-IT" dirty="0" err="1">
                <a:solidFill>
                  <a:srgbClr val="0070C0"/>
                </a:solidFill>
              </a:rPr>
              <a:t>Does</a:t>
            </a:r>
            <a:r>
              <a:rPr lang="it-IT" dirty="0"/>
              <a:t> </a:t>
            </a:r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/>
              <a:t>read</a:t>
            </a:r>
            <a:r>
              <a:rPr lang="it-IT" dirty="0"/>
              <a:t> a book? -&gt; Yes, </a:t>
            </a:r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>
                <a:solidFill>
                  <a:srgbClr val="0070C0"/>
                </a:solidFill>
              </a:rPr>
              <a:t>does</a:t>
            </a:r>
            <a:r>
              <a:rPr lang="it-IT" dirty="0"/>
              <a:t>. / No, </a:t>
            </a:r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>
                <a:solidFill>
                  <a:srgbClr val="0070C0"/>
                </a:solidFill>
              </a:rPr>
              <a:t>does</a:t>
            </a:r>
            <a:r>
              <a:rPr lang="it-IT" dirty="0" err="1"/>
              <a:t>n’t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6C7076-C1B2-4823-9B90-F49EC43072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Wh- </a:t>
            </a:r>
            <a:r>
              <a:rPr lang="it-IT" dirty="0" err="1"/>
              <a:t>questions</a:t>
            </a: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C743730-9CB0-4799-AA37-64E8F829AFE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/>
              <a:t>I </a:t>
            </a:r>
            <a:r>
              <a:rPr lang="it-IT" dirty="0" err="1"/>
              <a:t>read</a:t>
            </a:r>
            <a:r>
              <a:rPr lang="it-IT" dirty="0"/>
              <a:t> a book -&gt; </a:t>
            </a:r>
            <a:r>
              <a:rPr lang="it-IT" dirty="0" err="1">
                <a:solidFill>
                  <a:srgbClr val="92D050"/>
                </a:solidFill>
              </a:rPr>
              <a:t>What</a:t>
            </a:r>
            <a:r>
              <a:rPr lang="it-IT" dirty="0"/>
              <a:t> </a:t>
            </a:r>
            <a:r>
              <a:rPr lang="it-IT" dirty="0">
                <a:solidFill>
                  <a:srgbClr val="0070C0"/>
                </a:solidFill>
              </a:rPr>
              <a:t>do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read</a:t>
            </a:r>
            <a:r>
              <a:rPr lang="it-IT" dirty="0"/>
              <a:t>? </a:t>
            </a:r>
          </a:p>
          <a:p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/>
              <a:t>read</a:t>
            </a:r>
            <a:r>
              <a:rPr lang="it-IT" dirty="0"/>
              <a:t> a book -&gt; </a:t>
            </a:r>
            <a:r>
              <a:rPr lang="it-IT" dirty="0" err="1">
                <a:solidFill>
                  <a:srgbClr val="92D050"/>
                </a:solidFill>
              </a:rPr>
              <a:t>What</a:t>
            </a:r>
            <a:r>
              <a:rPr lang="it-IT" dirty="0"/>
              <a:t> </a:t>
            </a:r>
            <a:r>
              <a:rPr lang="it-IT" dirty="0" err="1">
                <a:solidFill>
                  <a:srgbClr val="0070C0"/>
                </a:solidFill>
              </a:rPr>
              <a:t>does</a:t>
            </a:r>
            <a:r>
              <a:rPr lang="it-IT" dirty="0"/>
              <a:t> </a:t>
            </a:r>
            <a:r>
              <a:rPr lang="it-IT" dirty="0" err="1"/>
              <a:t>she</a:t>
            </a:r>
            <a:r>
              <a:rPr lang="it-IT" dirty="0"/>
              <a:t> </a:t>
            </a:r>
            <a:r>
              <a:rPr lang="it-IT" dirty="0" err="1"/>
              <a:t>read</a:t>
            </a:r>
            <a:r>
              <a:rPr lang="it-IT" dirty="0"/>
              <a:t>?</a:t>
            </a:r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884410A4-E427-4C93-A7BA-3DA3CCECE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18" y="705113"/>
            <a:ext cx="3724896" cy="5197498"/>
          </a:xfrm>
        </p:spPr>
        <p:txBody>
          <a:bodyPr/>
          <a:lstStyle/>
          <a:p>
            <a:r>
              <a:rPr lang="it-IT" dirty="0"/>
              <a:t>Interrogative </a:t>
            </a:r>
            <a:r>
              <a:rPr lang="it-IT" dirty="0" err="1"/>
              <a:t>form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9682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9FC1FE-C81F-4DE6-8BB1-30C652897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Verbs</a:t>
            </a:r>
            <a:r>
              <a:rPr lang="it-IT" dirty="0"/>
              <a:t> of like-</a:t>
            </a:r>
            <a:r>
              <a:rPr lang="it-IT" dirty="0" err="1"/>
              <a:t>dislike</a:t>
            </a:r>
            <a:br>
              <a:rPr lang="it-IT" dirty="0"/>
            </a:br>
            <a:r>
              <a:rPr lang="it-IT" sz="2000" dirty="0"/>
              <a:t>i.e. I like </a:t>
            </a:r>
            <a:r>
              <a:rPr lang="it-IT" sz="2000" dirty="0" err="1"/>
              <a:t>sing</a:t>
            </a:r>
            <a:r>
              <a:rPr lang="it-IT" sz="2000" dirty="0" err="1">
                <a:solidFill>
                  <a:srgbClr val="FF0000"/>
                </a:solidFill>
              </a:rPr>
              <a:t>ing</a:t>
            </a:r>
            <a:r>
              <a:rPr lang="it-IT" sz="2000" dirty="0"/>
              <a:t>. 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4BF52B9C-3CA5-4EB0-BE47-94FBE3805F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874756"/>
              </p:ext>
            </p:extLst>
          </p:nvPr>
        </p:nvGraphicFramePr>
        <p:xfrm>
          <a:off x="5376863" y="704850"/>
          <a:ext cx="6172200" cy="713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>
                  <a:extLst>
                    <a:ext uri="{9D8B030D-6E8A-4147-A177-3AD203B41FA5}">
                      <a16:colId xmlns:a16="http://schemas.microsoft.com/office/drawing/2014/main" val="682909363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87613569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just"/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Hate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– love – like –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despise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can’t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stand –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loathe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don’t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mind –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detest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– be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keen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on –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dislike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– be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fond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of –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can’t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bear</a:t>
                      </a:r>
                    </a:p>
                    <a:p>
                      <a:pPr algn="just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044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LIKE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DISLIKE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766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Love</a:t>
                      </a:r>
                    </a:p>
                    <a:p>
                      <a:r>
                        <a:rPr lang="it-IT" dirty="0"/>
                        <a:t>Like</a:t>
                      </a:r>
                    </a:p>
                    <a:p>
                      <a:r>
                        <a:rPr lang="it-IT" dirty="0" err="1"/>
                        <a:t>Enjoy</a:t>
                      </a:r>
                      <a:endParaRPr lang="it-IT" dirty="0"/>
                    </a:p>
                    <a:p>
                      <a:r>
                        <a:rPr lang="it-IT" dirty="0" err="1"/>
                        <a:t>Don’t</a:t>
                      </a:r>
                      <a:r>
                        <a:rPr lang="it-IT" dirty="0"/>
                        <a:t> mind</a:t>
                      </a:r>
                    </a:p>
                    <a:p>
                      <a:r>
                        <a:rPr lang="it-IT" dirty="0"/>
                        <a:t>Be </a:t>
                      </a:r>
                      <a:r>
                        <a:rPr lang="it-IT" dirty="0" err="1"/>
                        <a:t>keen</a:t>
                      </a:r>
                      <a:r>
                        <a:rPr lang="it-IT" dirty="0"/>
                        <a:t> on </a:t>
                      </a:r>
                    </a:p>
                    <a:p>
                      <a:r>
                        <a:rPr lang="it-IT" dirty="0"/>
                        <a:t>Be </a:t>
                      </a:r>
                      <a:r>
                        <a:rPr lang="it-IT" dirty="0" err="1"/>
                        <a:t>fond</a:t>
                      </a:r>
                      <a:r>
                        <a:rPr lang="it-IT" dirty="0"/>
                        <a:t> of</a:t>
                      </a:r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Hate</a:t>
                      </a:r>
                      <a:endParaRPr lang="it-IT" dirty="0"/>
                    </a:p>
                    <a:p>
                      <a:r>
                        <a:rPr lang="it-IT" dirty="0" err="1"/>
                        <a:t>Despise</a:t>
                      </a:r>
                      <a:endParaRPr lang="it-IT" dirty="0"/>
                    </a:p>
                    <a:p>
                      <a:r>
                        <a:rPr lang="it-IT" dirty="0" err="1"/>
                        <a:t>Can’t</a:t>
                      </a:r>
                      <a:r>
                        <a:rPr lang="it-IT" dirty="0"/>
                        <a:t> stand</a:t>
                      </a:r>
                    </a:p>
                    <a:p>
                      <a:r>
                        <a:rPr lang="it-IT" dirty="0" err="1"/>
                        <a:t>Loathe</a:t>
                      </a:r>
                      <a:endParaRPr lang="it-IT" dirty="0"/>
                    </a:p>
                    <a:p>
                      <a:r>
                        <a:rPr lang="it-IT" dirty="0" err="1"/>
                        <a:t>Detest</a:t>
                      </a:r>
                      <a:endParaRPr lang="it-IT" dirty="0"/>
                    </a:p>
                    <a:p>
                      <a:r>
                        <a:rPr lang="it-IT" dirty="0" err="1"/>
                        <a:t>Dislike</a:t>
                      </a:r>
                      <a:endParaRPr lang="it-IT" dirty="0"/>
                    </a:p>
                    <a:p>
                      <a:r>
                        <a:rPr lang="it-IT" dirty="0" err="1"/>
                        <a:t>Can’t</a:t>
                      </a:r>
                      <a:r>
                        <a:rPr lang="it-IT" dirty="0"/>
                        <a:t> bear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857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336073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RightStep">
      <a:dk1>
        <a:srgbClr val="000000"/>
      </a:dk1>
      <a:lt1>
        <a:srgbClr val="FFFFFF"/>
      </a:lt1>
      <a:dk2>
        <a:srgbClr val="333B22"/>
      </a:dk2>
      <a:lt2>
        <a:srgbClr val="E2E8E4"/>
      </a:lt2>
      <a:accent1>
        <a:srgbClr val="EE6EC7"/>
      </a:accent1>
      <a:accent2>
        <a:srgbClr val="EB4E79"/>
      </a:accent2>
      <a:accent3>
        <a:srgbClr val="EE806E"/>
      </a:accent3>
      <a:accent4>
        <a:srgbClr val="E69125"/>
      </a:accent4>
      <a:accent5>
        <a:srgbClr val="A8A64E"/>
      </a:accent5>
      <a:accent6>
        <a:srgbClr val="82B03A"/>
      </a:accent6>
      <a:hlink>
        <a:srgbClr val="568E67"/>
      </a:hlink>
      <a:folHlink>
        <a:srgbClr val="828282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451</Words>
  <Application>Microsoft Office PowerPoint</Application>
  <PresentationFormat>Widescreen</PresentationFormat>
  <Paragraphs>107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Meiryo</vt:lpstr>
      <vt:lpstr>Corbel</vt:lpstr>
      <vt:lpstr>ShojiVTI</vt:lpstr>
      <vt:lpstr>PRESENT SIMPLE</vt:lpstr>
      <vt:lpstr>Use </vt:lpstr>
      <vt:lpstr>III Person singular</vt:lpstr>
      <vt:lpstr>Adverbs of frequency</vt:lpstr>
      <vt:lpstr>Never Often  Sometimes Usually Rarely/seldom Always Hardly ever Once in a while Occasionally</vt:lpstr>
      <vt:lpstr>In  On  At</vt:lpstr>
      <vt:lpstr>Negative form (do/does not)</vt:lpstr>
      <vt:lpstr>Interrogative form</vt:lpstr>
      <vt:lpstr>Verbs of like-dislike i.e. I like singing.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</dc:title>
  <dc:creator>serena pellegrini</dc:creator>
  <cp:lastModifiedBy>serena pellegrini</cp:lastModifiedBy>
  <cp:revision>7</cp:revision>
  <dcterms:created xsi:type="dcterms:W3CDTF">2020-10-13T08:21:47Z</dcterms:created>
  <dcterms:modified xsi:type="dcterms:W3CDTF">2020-10-22T09:44:13Z</dcterms:modified>
</cp:coreProperties>
</file>