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256" r:id="rId2"/>
    <p:sldId id="260" r:id="rId3"/>
    <p:sldId id="261" r:id="rId4"/>
    <p:sldId id="257" r:id="rId5"/>
    <p:sldId id="258" r:id="rId6"/>
    <p:sldId id="259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1194A9-CDC7-443E-BCE5-D53F79F33794}" v="414" dt="2020-10-04T15:43:16.4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0013" y="484479"/>
            <a:ext cx="6911974" cy="2954655"/>
          </a:xfrm>
        </p:spPr>
        <p:txBody>
          <a:bodyPr anchor="b">
            <a:normAutofit/>
          </a:bodyPr>
          <a:lstStyle>
            <a:lvl1pPr algn="ctr">
              <a:defRPr sz="5600" spc="-1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0013" y="3799133"/>
            <a:ext cx="6911974" cy="1969841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395C5C9-164C-46B3-A87E-7660D39D3106}" type="datetime2">
              <a:rPr lang="en-US" smtClean="0"/>
              <a:t>Thursday, October 22,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040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00" y="2636838"/>
            <a:ext cx="10728325" cy="31321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5B75179A-1E2B-41AB-B400-4F1B4022FAEE}" type="datetime2">
              <a:rPr lang="en-US" smtClean="0"/>
              <a:t>Thursday, October 22,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383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40486" y="720000"/>
            <a:ext cx="1477328" cy="5048975"/>
          </a:xfrm>
        </p:spPr>
        <p:txBody>
          <a:bodyPr vert="eaVert">
            <a:norm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838" y="720000"/>
            <a:ext cx="8929614" cy="5048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5681D0F-6595-4F14-8EF3-954CD87C797B}" type="datetime2">
              <a:rPr lang="en-US" smtClean="0"/>
              <a:t>Thursday, October 22,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035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2541600"/>
            <a:ext cx="10728325" cy="3227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4DDCFF8A-AAF8-4A12-8A91-9CA0EAF6CBB9}" type="datetime2">
              <a:rPr lang="en-US" smtClean="0"/>
              <a:t>Thursday, October 22,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304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6" cy="2879724"/>
          </a:xfrm>
        </p:spPr>
        <p:txBody>
          <a:bodyPr anchor="b">
            <a:normAutofit/>
          </a:bodyPr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910" y="3858924"/>
            <a:ext cx="10728326" cy="1919076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ABCC25C3-021A-4B0B-8F70-0C181FE1CF45}" type="datetime2">
              <a:rPr lang="en-US" smtClean="0"/>
              <a:t>Thursday, October 22,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507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8400" y="2541600"/>
            <a:ext cx="5003801" cy="3234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C23D88D-8CEC-4ED9-A53B-5596187D9A16}" type="datetime2">
              <a:rPr lang="en-US" smtClean="0"/>
              <a:t>Thursday, October 22,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98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5" cy="673005"/>
          </a:xfrm>
        </p:spPr>
        <p:txBody>
          <a:bodyPr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840698"/>
            <a:ext cx="5015638" cy="565796"/>
          </a:xfrm>
        </p:spPr>
        <p:txBody>
          <a:bodyPr wrap="square"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2541600"/>
            <a:ext cx="5003801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400" y="1840698"/>
            <a:ext cx="5015638" cy="565796"/>
          </a:xfrm>
        </p:spPr>
        <p:txBody>
          <a:bodyPr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4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D2CCD382-DFDA-4722-A27A-59C21AD112F2}" type="datetime2">
              <a:rPr lang="en-US" smtClean="0"/>
              <a:t>Thursday, October 22,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192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2F2A30D-1C09-413F-AAB1-38F366000715}" type="datetime2">
              <a:rPr lang="en-US" smtClean="0"/>
              <a:t>Thursday, October 22,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37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6DB82B9C-D65E-4F64-95C3-B10F3B00F0D9}" type="datetime2">
              <a:rPr lang="en-US" smtClean="0"/>
              <a:t>Thursday, October 22,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417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107463" cy="1477328"/>
          </a:xfrm>
        </p:spPr>
        <p:txBody>
          <a:bodyPr anchor="t" anchorCtr="0">
            <a:normAutofit/>
          </a:bodyPr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188" y="584662"/>
            <a:ext cx="6911974" cy="5184313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4800"/>
            </a:lvl1pPr>
            <a:lvl2pPr marL="914400" indent="-457200">
              <a:buFont typeface="Arial" panose="020B0604020202020204" pitchFamily="34" charset="0"/>
              <a:buChar char="•"/>
              <a:defRPr sz="2000"/>
            </a:lvl2pPr>
            <a:lvl3pPr marL="1257300" indent="-342900">
              <a:buFont typeface="Arial" panose="020B0604020202020204" pitchFamily="34" charset="0"/>
              <a:buChar char="•"/>
              <a:defRPr sz="2000"/>
            </a:lvl3pPr>
            <a:lvl4pPr marL="1714500" indent="-342900">
              <a:buFont typeface="Arial" panose="020B0604020202020204" pitchFamily="34" charset="0"/>
              <a:buChar char="•"/>
              <a:defRPr sz="2000"/>
            </a:lvl4pPr>
            <a:lvl5pPr marL="2171700" indent="-342900">
              <a:buFont typeface="Arial" panose="020B0604020202020204" pitchFamily="34" charset="0"/>
              <a:buChar char="•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107463" cy="32318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B7F5FDCC-6AAC-4A08-B9E0-3793AB5E64C3}" type="datetime2">
              <a:rPr lang="en-US" smtClean="0"/>
              <a:t>Thursday, October 22,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274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095626" cy="14760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8188" y="728664"/>
            <a:ext cx="6923812" cy="504031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095625" cy="3232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349FE94D-439C-40F1-900E-BC07940E3988}" type="datetime2">
              <a:rPr lang="en-US" smtClean="0"/>
              <a:t>Thursday, October 22,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03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646535-AEF6-4883-A4F9-EEC1F8B4319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1477328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541600"/>
            <a:ext cx="10728325" cy="32273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l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DEA2CF1-0EB2-4673-802D-3371233E4A77}" type="datetime2">
              <a:rPr lang="en-US" smtClean="0"/>
              <a:t>Thursday, October 22,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ct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621B6DD-29C1-4FEA-923F-71EA1347694C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1969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1" r:id="rId6"/>
    <p:sldLayoutId id="2147483707" r:id="rId7"/>
    <p:sldLayoutId id="2147483708" r:id="rId8"/>
    <p:sldLayoutId id="2147483709" r:id="rId9"/>
    <p:sldLayoutId id="2147483710" r:id="rId10"/>
    <p:sldLayoutId id="2147483712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9646535-AEF6-4883-A4F9-EEC1F8B43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9D89EBB-72B3-43C9-BAA0-C3D3A97AD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A6BA549-E7EA-4091-94B3-7B2B3044E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9567" y="619199"/>
            <a:ext cx="9492866" cy="868273"/>
          </a:xfrm>
        </p:spPr>
        <p:txBody>
          <a:bodyPr vert="horz" wrap="square" lIns="0" tIns="0" rIns="0" bIns="0" rtlCol="0" anchor="t" anchorCtr="0">
            <a:noAutofit/>
          </a:bodyPr>
          <a:lstStyle/>
          <a:p>
            <a:pPr algn="ctr"/>
            <a:r>
              <a:rPr lang="en-US" sz="4000" b="1" spc="-100" dirty="0"/>
              <a:t>PRESENT PROGRESSIVE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8F3AECA-1E28-4DB0-901D-747B827596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89400" y="406270"/>
            <a:ext cx="684878" cy="1449344"/>
            <a:chOff x="643527" y="1187494"/>
            <a:chExt cx="1434178" cy="3035022"/>
          </a:xfrm>
        </p:grpSpPr>
        <p:sp>
          <p:nvSpPr>
            <p:cNvPr id="15" name="Freeform 78">
              <a:extLst>
                <a:ext uri="{FF2B5EF4-FFF2-40B4-BE49-F238E27FC236}">
                  <a16:creationId xmlns:a16="http://schemas.microsoft.com/office/drawing/2014/main" id="{F137E6B0-A1AA-47FF-AAB8-9E5D6B701C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800114">
              <a:off x="1083914" y="3331230"/>
              <a:ext cx="879143" cy="903430"/>
            </a:xfrm>
            <a:custGeom>
              <a:avLst/>
              <a:gdLst>
                <a:gd name="T0" fmla="*/ 32 w 58"/>
                <a:gd name="T1" fmla="*/ 56 h 60"/>
                <a:gd name="T2" fmla="*/ 24 w 58"/>
                <a:gd name="T3" fmla="*/ 48 h 60"/>
                <a:gd name="T4" fmla="*/ 14 w 58"/>
                <a:gd name="T5" fmla="*/ 36 h 60"/>
                <a:gd name="T6" fmla="*/ 7 w 58"/>
                <a:gd name="T7" fmla="*/ 29 h 60"/>
                <a:gd name="T8" fmla="*/ 1 w 58"/>
                <a:gd name="T9" fmla="*/ 17 h 60"/>
                <a:gd name="T10" fmla="*/ 7 w 58"/>
                <a:gd name="T11" fmla="*/ 4 h 60"/>
                <a:gd name="T12" fmla="*/ 17 w 58"/>
                <a:gd name="T13" fmla="*/ 1 h 60"/>
                <a:gd name="T14" fmla="*/ 29 w 58"/>
                <a:gd name="T15" fmla="*/ 6 h 60"/>
                <a:gd name="T16" fmla="*/ 31 w 58"/>
                <a:gd name="T17" fmla="*/ 8 h 60"/>
                <a:gd name="T18" fmla="*/ 38 w 58"/>
                <a:gd name="T19" fmla="*/ 15 h 60"/>
                <a:gd name="T20" fmla="*/ 44 w 58"/>
                <a:gd name="T21" fmla="*/ 22 h 60"/>
                <a:gd name="T22" fmla="*/ 54 w 58"/>
                <a:gd name="T23" fmla="*/ 33 h 60"/>
                <a:gd name="T24" fmla="*/ 58 w 58"/>
                <a:gd name="T25" fmla="*/ 44 h 60"/>
                <a:gd name="T26" fmla="*/ 53 w 58"/>
                <a:gd name="T27" fmla="*/ 54 h 60"/>
                <a:gd name="T28" fmla="*/ 42 w 58"/>
                <a:gd name="T29" fmla="*/ 60 h 60"/>
                <a:gd name="T30" fmla="*/ 32 w 58"/>
                <a:gd name="T31" fmla="*/ 5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8" h="60">
                  <a:moveTo>
                    <a:pt x="32" y="56"/>
                  </a:moveTo>
                  <a:cubicBezTo>
                    <a:pt x="30" y="54"/>
                    <a:pt x="31" y="55"/>
                    <a:pt x="24" y="48"/>
                  </a:cubicBezTo>
                  <a:cubicBezTo>
                    <a:pt x="17" y="40"/>
                    <a:pt x="14" y="36"/>
                    <a:pt x="14" y="36"/>
                  </a:cubicBezTo>
                  <a:cubicBezTo>
                    <a:pt x="8" y="30"/>
                    <a:pt x="14" y="37"/>
                    <a:pt x="7" y="29"/>
                  </a:cubicBezTo>
                  <a:cubicBezTo>
                    <a:pt x="3" y="24"/>
                    <a:pt x="1" y="20"/>
                    <a:pt x="1" y="17"/>
                  </a:cubicBezTo>
                  <a:cubicBezTo>
                    <a:pt x="0" y="13"/>
                    <a:pt x="3" y="9"/>
                    <a:pt x="7" y="4"/>
                  </a:cubicBezTo>
                  <a:cubicBezTo>
                    <a:pt x="10" y="2"/>
                    <a:pt x="13" y="0"/>
                    <a:pt x="17" y="1"/>
                  </a:cubicBezTo>
                  <a:cubicBezTo>
                    <a:pt x="21" y="1"/>
                    <a:pt x="25" y="3"/>
                    <a:pt x="29" y="6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3" y="11"/>
                    <a:pt x="37" y="15"/>
                    <a:pt x="38" y="15"/>
                  </a:cubicBezTo>
                  <a:cubicBezTo>
                    <a:pt x="42" y="20"/>
                    <a:pt x="40" y="18"/>
                    <a:pt x="44" y="22"/>
                  </a:cubicBezTo>
                  <a:cubicBezTo>
                    <a:pt x="51" y="29"/>
                    <a:pt x="50" y="29"/>
                    <a:pt x="54" y="33"/>
                  </a:cubicBezTo>
                  <a:cubicBezTo>
                    <a:pt x="57" y="37"/>
                    <a:pt x="58" y="40"/>
                    <a:pt x="58" y="44"/>
                  </a:cubicBezTo>
                  <a:cubicBezTo>
                    <a:pt x="58" y="47"/>
                    <a:pt x="56" y="50"/>
                    <a:pt x="53" y="54"/>
                  </a:cubicBezTo>
                  <a:cubicBezTo>
                    <a:pt x="49" y="58"/>
                    <a:pt x="45" y="60"/>
                    <a:pt x="42" y="60"/>
                  </a:cubicBezTo>
                  <a:cubicBezTo>
                    <a:pt x="39" y="60"/>
                    <a:pt x="36" y="59"/>
                    <a:pt x="32" y="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6" name="Freeform 79">
              <a:extLst>
                <a:ext uri="{FF2B5EF4-FFF2-40B4-BE49-F238E27FC236}">
                  <a16:creationId xmlns:a16="http://schemas.microsoft.com/office/drawing/2014/main" id="{F72FB821-5AF0-4EA1-B84B-D5E12D8333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800114">
              <a:off x="869193" y="1989904"/>
              <a:ext cx="743890" cy="1195221"/>
            </a:xfrm>
            <a:custGeom>
              <a:avLst/>
              <a:gdLst>
                <a:gd name="T0" fmla="*/ 15 w 49"/>
                <a:gd name="T1" fmla="*/ 65 h 79"/>
                <a:gd name="T2" fmla="*/ 12 w 49"/>
                <a:gd name="T3" fmla="*/ 54 h 79"/>
                <a:gd name="T4" fmla="*/ 8 w 49"/>
                <a:gd name="T5" fmla="*/ 33 h 79"/>
                <a:gd name="T6" fmla="*/ 38 w 49"/>
                <a:gd name="T7" fmla="*/ 24 h 79"/>
                <a:gd name="T8" fmla="*/ 45 w 49"/>
                <a:gd name="T9" fmla="*/ 70 h 79"/>
                <a:gd name="T10" fmla="*/ 15 w 49"/>
                <a:gd name="T11" fmla="*/ 6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79">
                  <a:moveTo>
                    <a:pt x="15" y="65"/>
                  </a:moveTo>
                  <a:cubicBezTo>
                    <a:pt x="14" y="59"/>
                    <a:pt x="13" y="58"/>
                    <a:pt x="12" y="54"/>
                  </a:cubicBezTo>
                  <a:cubicBezTo>
                    <a:pt x="11" y="45"/>
                    <a:pt x="10" y="40"/>
                    <a:pt x="8" y="33"/>
                  </a:cubicBezTo>
                  <a:cubicBezTo>
                    <a:pt x="0" y="9"/>
                    <a:pt x="34" y="0"/>
                    <a:pt x="38" y="24"/>
                  </a:cubicBezTo>
                  <a:cubicBezTo>
                    <a:pt x="43" y="43"/>
                    <a:pt x="49" y="60"/>
                    <a:pt x="45" y="70"/>
                  </a:cubicBezTo>
                  <a:cubicBezTo>
                    <a:pt x="38" y="77"/>
                    <a:pt x="19" y="79"/>
                    <a:pt x="15" y="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7" name="Freeform 85">
              <a:extLst>
                <a:ext uri="{FF2B5EF4-FFF2-40B4-BE49-F238E27FC236}">
                  <a16:creationId xmlns:a16="http://schemas.microsoft.com/office/drawing/2014/main" id="{DFE0F740-8A45-42B9-BEF6-A75329504F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800114">
              <a:off x="1316205" y="967005"/>
              <a:ext cx="541011" cy="981989"/>
            </a:xfrm>
            <a:custGeom>
              <a:avLst/>
              <a:gdLst>
                <a:gd name="T0" fmla="*/ 36 w 36"/>
                <a:gd name="T1" fmla="*/ 15 h 65"/>
                <a:gd name="T2" fmla="*/ 34 w 36"/>
                <a:gd name="T3" fmla="*/ 5 h 65"/>
                <a:gd name="T4" fmla="*/ 28 w 36"/>
                <a:gd name="T5" fmla="*/ 1 h 65"/>
                <a:gd name="T6" fmla="*/ 23 w 36"/>
                <a:gd name="T7" fmla="*/ 0 h 65"/>
                <a:gd name="T8" fmla="*/ 13 w 36"/>
                <a:gd name="T9" fmla="*/ 1 h 65"/>
                <a:gd name="T10" fmla="*/ 7 w 36"/>
                <a:gd name="T11" fmla="*/ 9 h 65"/>
                <a:gd name="T12" fmla="*/ 4 w 36"/>
                <a:gd name="T13" fmla="*/ 19 h 65"/>
                <a:gd name="T14" fmla="*/ 0 w 36"/>
                <a:gd name="T15" fmla="*/ 44 h 65"/>
                <a:gd name="T16" fmla="*/ 1 w 36"/>
                <a:gd name="T17" fmla="*/ 58 h 65"/>
                <a:gd name="T18" fmla="*/ 8 w 36"/>
                <a:gd name="T19" fmla="*/ 64 h 65"/>
                <a:gd name="T20" fmla="*/ 16 w 36"/>
                <a:gd name="T21" fmla="*/ 65 h 65"/>
                <a:gd name="T22" fmla="*/ 25 w 36"/>
                <a:gd name="T23" fmla="*/ 63 h 65"/>
                <a:gd name="T24" fmla="*/ 31 w 36"/>
                <a:gd name="T25" fmla="*/ 55 h 65"/>
                <a:gd name="T26" fmla="*/ 34 w 36"/>
                <a:gd name="T27" fmla="*/ 40 h 65"/>
                <a:gd name="T28" fmla="*/ 36 w 36"/>
                <a:gd name="T29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65">
                  <a:moveTo>
                    <a:pt x="36" y="15"/>
                  </a:moveTo>
                  <a:cubicBezTo>
                    <a:pt x="36" y="10"/>
                    <a:pt x="35" y="7"/>
                    <a:pt x="34" y="5"/>
                  </a:cubicBezTo>
                  <a:cubicBezTo>
                    <a:pt x="33" y="3"/>
                    <a:pt x="31" y="2"/>
                    <a:pt x="28" y="1"/>
                  </a:cubicBezTo>
                  <a:cubicBezTo>
                    <a:pt x="27" y="1"/>
                    <a:pt x="25" y="1"/>
                    <a:pt x="23" y="0"/>
                  </a:cubicBezTo>
                  <a:cubicBezTo>
                    <a:pt x="19" y="0"/>
                    <a:pt x="16" y="0"/>
                    <a:pt x="13" y="1"/>
                  </a:cubicBezTo>
                  <a:cubicBezTo>
                    <a:pt x="11" y="2"/>
                    <a:pt x="9" y="4"/>
                    <a:pt x="7" y="9"/>
                  </a:cubicBezTo>
                  <a:cubicBezTo>
                    <a:pt x="6" y="13"/>
                    <a:pt x="5" y="17"/>
                    <a:pt x="4" y="19"/>
                  </a:cubicBezTo>
                  <a:cubicBezTo>
                    <a:pt x="2" y="29"/>
                    <a:pt x="0" y="44"/>
                    <a:pt x="0" y="44"/>
                  </a:cubicBezTo>
                  <a:cubicBezTo>
                    <a:pt x="0" y="50"/>
                    <a:pt x="0" y="55"/>
                    <a:pt x="1" y="58"/>
                  </a:cubicBezTo>
                  <a:cubicBezTo>
                    <a:pt x="2" y="61"/>
                    <a:pt x="5" y="63"/>
                    <a:pt x="8" y="64"/>
                  </a:cubicBezTo>
                  <a:cubicBezTo>
                    <a:pt x="11" y="65"/>
                    <a:pt x="13" y="65"/>
                    <a:pt x="16" y="65"/>
                  </a:cubicBezTo>
                  <a:cubicBezTo>
                    <a:pt x="19" y="65"/>
                    <a:pt x="22" y="64"/>
                    <a:pt x="25" y="63"/>
                  </a:cubicBezTo>
                  <a:cubicBezTo>
                    <a:pt x="28" y="61"/>
                    <a:pt x="30" y="59"/>
                    <a:pt x="31" y="55"/>
                  </a:cubicBezTo>
                  <a:cubicBezTo>
                    <a:pt x="32" y="50"/>
                    <a:pt x="31" y="54"/>
                    <a:pt x="34" y="40"/>
                  </a:cubicBezTo>
                  <a:lnTo>
                    <a:pt x="36" y="1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214C51D-3B74-4CCB-82B8-A184460FCA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25210" y="268794"/>
            <a:ext cx="632305" cy="1606552"/>
            <a:chOff x="10224385" y="954724"/>
            <a:chExt cx="1324087" cy="3364228"/>
          </a:xfrm>
        </p:grpSpPr>
        <p:sp>
          <p:nvSpPr>
            <p:cNvPr id="20" name="Freeform 80">
              <a:extLst>
                <a:ext uri="{FF2B5EF4-FFF2-40B4-BE49-F238E27FC236}">
                  <a16:creationId xmlns:a16="http://schemas.microsoft.com/office/drawing/2014/main" id="{66CD91DA-BDB8-476E-8111-2918188D6D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62739" y="2385730"/>
              <a:ext cx="985733" cy="504616"/>
            </a:xfrm>
            <a:custGeom>
              <a:avLst/>
              <a:gdLst>
                <a:gd name="T0" fmla="*/ 53 w 66"/>
                <a:gd name="T1" fmla="*/ 33 h 34"/>
                <a:gd name="T2" fmla="*/ 39 w 66"/>
                <a:gd name="T3" fmla="*/ 33 h 34"/>
                <a:gd name="T4" fmla="*/ 21 w 66"/>
                <a:gd name="T5" fmla="*/ 33 h 34"/>
                <a:gd name="T6" fmla="*/ 12 w 66"/>
                <a:gd name="T7" fmla="*/ 32 h 34"/>
                <a:gd name="T8" fmla="*/ 3 w 66"/>
                <a:gd name="T9" fmla="*/ 28 h 34"/>
                <a:gd name="T10" fmla="*/ 0 w 66"/>
                <a:gd name="T11" fmla="*/ 21 h 34"/>
                <a:gd name="T12" fmla="*/ 0 w 66"/>
                <a:gd name="T13" fmla="*/ 16 h 34"/>
                <a:gd name="T14" fmla="*/ 3 w 66"/>
                <a:gd name="T15" fmla="*/ 7 h 34"/>
                <a:gd name="T16" fmla="*/ 11 w 66"/>
                <a:gd name="T17" fmla="*/ 3 h 34"/>
                <a:gd name="T18" fmla="*/ 23 w 66"/>
                <a:gd name="T19" fmla="*/ 2 h 34"/>
                <a:gd name="T20" fmla="*/ 43 w 66"/>
                <a:gd name="T21" fmla="*/ 0 h 34"/>
                <a:gd name="T22" fmla="*/ 48 w 66"/>
                <a:gd name="T23" fmla="*/ 0 h 34"/>
                <a:gd name="T24" fmla="*/ 62 w 66"/>
                <a:gd name="T25" fmla="*/ 4 h 34"/>
                <a:gd name="T26" fmla="*/ 66 w 66"/>
                <a:gd name="T27" fmla="*/ 13 h 34"/>
                <a:gd name="T28" fmla="*/ 66 w 66"/>
                <a:gd name="T29" fmla="*/ 20 h 34"/>
                <a:gd name="T30" fmla="*/ 62 w 66"/>
                <a:gd name="T31" fmla="*/ 29 h 34"/>
                <a:gd name="T32" fmla="*/ 53 w 66"/>
                <a:gd name="T33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34">
                  <a:moveTo>
                    <a:pt x="53" y="33"/>
                  </a:moveTo>
                  <a:cubicBezTo>
                    <a:pt x="47" y="33"/>
                    <a:pt x="53" y="34"/>
                    <a:pt x="39" y="33"/>
                  </a:cubicBezTo>
                  <a:cubicBezTo>
                    <a:pt x="24" y="33"/>
                    <a:pt x="21" y="33"/>
                    <a:pt x="21" y="33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7" y="31"/>
                    <a:pt x="4" y="30"/>
                    <a:pt x="3" y="28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0" y="19"/>
                    <a:pt x="0" y="16"/>
                  </a:cubicBezTo>
                  <a:cubicBezTo>
                    <a:pt x="0" y="13"/>
                    <a:pt x="1" y="10"/>
                    <a:pt x="3" y="7"/>
                  </a:cubicBezTo>
                  <a:cubicBezTo>
                    <a:pt x="4" y="5"/>
                    <a:pt x="7" y="3"/>
                    <a:pt x="11" y="3"/>
                  </a:cubicBezTo>
                  <a:cubicBezTo>
                    <a:pt x="16" y="2"/>
                    <a:pt x="20" y="2"/>
                    <a:pt x="23" y="2"/>
                  </a:cubicBezTo>
                  <a:cubicBezTo>
                    <a:pt x="32" y="1"/>
                    <a:pt x="37" y="0"/>
                    <a:pt x="43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4" y="1"/>
                    <a:pt x="59" y="3"/>
                    <a:pt x="62" y="4"/>
                  </a:cubicBezTo>
                  <a:cubicBezTo>
                    <a:pt x="65" y="6"/>
                    <a:pt x="66" y="9"/>
                    <a:pt x="66" y="13"/>
                  </a:cubicBezTo>
                  <a:cubicBezTo>
                    <a:pt x="66" y="15"/>
                    <a:pt x="66" y="17"/>
                    <a:pt x="66" y="20"/>
                  </a:cubicBezTo>
                  <a:cubicBezTo>
                    <a:pt x="65" y="23"/>
                    <a:pt x="64" y="26"/>
                    <a:pt x="62" y="29"/>
                  </a:cubicBezTo>
                  <a:cubicBezTo>
                    <a:pt x="60" y="31"/>
                    <a:pt x="57" y="32"/>
                    <a:pt x="53" y="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21" name="Freeform 84">
              <a:extLst>
                <a:ext uri="{FF2B5EF4-FFF2-40B4-BE49-F238E27FC236}">
                  <a16:creationId xmlns:a16="http://schemas.microsoft.com/office/drawing/2014/main" id="{576CF7BA-63E8-47BF-AB8E-E9134BE8EF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874527">
              <a:off x="10288245" y="954724"/>
              <a:ext cx="852074" cy="892781"/>
            </a:xfrm>
            <a:custGeom>
              <a:avLst/>
              <a:gdLst>
                <a:gd name="T0" fmla="*/ 4 w 57"/>
                <a:gd name="T1" fmla="*/ 34 h 60"/>
                <a:gd name="T2" fmla="*/ 17 w 57"/>
                <a:gd name="T3" fmla="*/ 18 h 60"/>
                <a:gd name="T4" fmla="*/ 26 w 57"/>
                <a:gd name="T5" fmla="*/ 8 h 60"/>
                <a:gd name="T6" fmla="*/ 29 w 57"/>
                <a:gd name="T7" fmla="*/ 5 h 60"/>
                <a:gd name="T8" fmla="*/ 41 w 57"/>
                <a:gd name="T9" fmla="*/ 0 h 60"/>
                <a:gd name="T10" fmla="*/ 51 w 57"/>
                <a:gd name="T11" fmla="*/ 6 h 60"/>
                <a:gd name="T12" fmla="*/ 56 w 57"/>
                <a:gd name="T13" fmla="*/ 16 h 60"/>
                <a:gd name="T14" fmla="*/ 51 w 57"/>
                <a:gd name="T15" fmla="*/ 28 h 60"/>
                <a:gd name="T16" fmla="*/ 29 w 57"/>
                <a:gd name="T17" fmla="*/ 53 h 60"/>
                <a:gd name="T18" fmla="*/ 17 w 57"/>
                <a:gd name="T19" fmla="*/ 59 h 60"/>
                <a:gd name="T20" fmla="*/ 5 w 57"/>
                <a:gd name="T21" fmla="*/ 54 h 60"/>
                <a:gd name="T22" fmla="*/ 0 w 57"/>
                <a:gd name="T23" fmla="*/ 45 h 60"/>
                <a:gd name="T24" fmla="*/ 4 w 57"/>
                <a:gd name="T25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60">
                  <a:moveTo>
                    <a:pt x="4" y="34"/>
                  </a:moveTo>
                  <a:cubicBezTo>
                    <a:pt x="5" y="33"/>
                    <a:pt x="17" y="18"/>
                    <a:pt x="17" y="18"/>
                  </a:cubicBezTo>
                  <a:cubicBezTo>
                    <a:pt x="21" y="14"/>
                    <a:pt x="24" y="10"/>
                    <a:pt x="26" y="8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4" y="2"/>
                    <a:pt x="38" y="0"/>
                    <a:pt x="41" y="0"/>
                  </a:cubicBezTo>
                  <a:cubicBezTo>
                    <a:pt x="44" y="1"/>
                    <a:pt x="47" y="2"/>
                    <a:pt x="51" y="6"/>
                  </a:cubicBezTo>
                  <a:cubicBezTo>
                    <a:pt x="55" y="10"/>
                    <a:pt x="57" y="13"/>
                    <a:pt x="56" y="16"/>
                  </a:cubicBezTo>
                  <a:cubicBezTo>
                    <a:pt x="56" y="19"/>
                    <a:pt x="54" y="23"/>
                    <a:pt x="51" y="28"/>
                  </a:cubicBezTo>
                  <a:cubicBezTo>
                    <a:pt x="51" y="28"/>
                    <a:pt x="33" y="48"/>
                    <a:pt x="29" y="53"/>
                  </a:cubicBezTo>
                  <a:cubicBezTo>
                    <a:pt x="25" y="57"/>
                    <a:pt x="21" y="59"/>
                    <a:pt x="17" y="59"/>
                  </a:cubicBezTo>
                  <a:cubicBezTo>
                    <a:pt x="13" y="60"/>
                    <a:pt x="9" y="58"/>
                    <a:pt x="5" y="54"/>
                  </a:cubicBezTo>
                  <a:cubicBezTo>
                    <a:pt x="2" y="51"/>
                    <a:pt x="0" y="48"/>
                    <a:pt x="0" y="45"/>
                  </a:cubicBezTo>
                  <a:cubicBezTo>
                    <a:pt x="0" y="42"/>
                    <a:pt x="2" y="38"/>
                    <a:pt x="4" y="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22" name="Freeform 87">
              <a:extLst>
                <a:ext uri="{FF2B5EF4-FFF2-40B4-BE49-F238E27FC236}">
                  <a16:creationId xmlns:a16="http://schemas.microsoft.com/office/drawing/2014/main" id="{C0C95E2B-D068-4E18-85DE-266A42E6C6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20630858">
              <a:off x="10224385" y="3437261"/>
              <a:ext cx="824227" cy="881691"/>
            </a:xfrm>
            <a:custGeom>
              <a:avLst/>
              <a:gdLst>
                <a:gd name="T0" fmla="*/ 0 w 55"/>
                <a:gd name="T1" fmla="*/ 17 h 59"/>
                <a:gd name="T2" fmla="*/ 1 w 55"/>
                <a:gd name="T3" fmla="*/ 11 h 59"/>
                <a:gd name="T4" fmla="*/ 4 w 55"/>
                <a:gd name="T5" fmla="*/ 6 h 59"/>
                <a:gd name="T6" fmla="*/ 7 w 55"/>
                <a:gd name="T7" fmla="*/ 4 h 59"/>
                <a:gd name="T8" fmla="*/ 14 w 55"/>
                <a:gd name="T9" fmla="*/ 0 h 59"/>
                <a:gd name="T10" fmla="*/ 23 w 55"/>
                <a:gd name="T11" fmla="*/ 3 h 59"/>
                <a:gd name="T12" fmla="*/ 31 w 55"/>
                <a:gd name="T13" fmla="*/ 11 h 59"/>
                <a:gd name="T14" fmla="*/ 38 w 55"/>
                <a:gd name="T15" fmla="*/ 20 h 59"/>
                <a:gd name="T16" fmla="*/ 48 w 55"/>
                <a:gd name="T17" fmla="*/ 31 h 59"/>
                <a:gd name="T18" fmla="*/ 55 w 55"/>
                <a:gd name="T19" fmla="*/ 43 h 59"/>
                <a:gd name="T20" fmla="*/ 49 w 55"/>
                <a:gd name="T21" fmla="*/ 55 h 59"/>
                <a:gd name="T22" fmla="*/ 38 w 55"/>
                <a:gd name="T23" fmla="*/ 59 h 59"/>
                <a:gd name="T24" fmla="*/ 33 w 55"/>
                <a:gd name="T25" fmla="*/ 58 h 59"/>
                <a:gd name="T26" fmla="*/ 26 w 55"/>
                <a:gd name="T27" fmla="*/ 53 h 59"/>
                <a:gd name="T28" fmla="*/ 5 w 55"/>
                <a:gd name="T29" fmla="*/ 27 h 59"/>
                <a:gd name="T30" fmla="*/ 0 w 55"/>
                <a:gd name="T31" fmla="*/ 1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59">
                  <a:moveTo>
                    <a:pt x="0" y="17"/>
                  </a:moveTo>
                  <a:cubicBezTo>
                    <a:pt x="0" y="14"/>
                    <a:pt x="0" y="12"/>
                    <a:pt x="1" y="11"/>
                  </a:cubicBezTo>
                  <a:cubicBezTo>
                    <a:pt x="2" y="9"/>
                    <a:pt x="3" y="8"/>
                    <a:pt x="4" y="6"/>
                  </a:cubicBezTo>
                  <a:cubicBezTo>
                    <a:pt x="6" y="5"/>
                    <a:pt x="7" y="4"/>
                    <a:pt x="7" y="4"/>
                  </a:cubicBezTo>
                  <a:cubicBezTo>
                    <a:pt x="9" y="2"/>
                    <a:pt x="12" y="1"/>
                    <a:pt x="14" y="0"/>
                  </a:cubicBezTo>
                  <a:cubicBezTo>
                    <a:pt x="17" y="0"/>
                    <a:pt x="20" y="1"/>
                    <a:pt x="23" y="3"/>
                  </a:cubicBezTo>
                  <a:cubicBezTo>
                    <a:pt x="26" y="4"/>
                    <a:pt x="29" y="7"/>
                    <a:pt x="31" y="11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8" y="31"/>
                    <a:pt x="48" y="31"/>
                    <a:pt x="48" y="31"/>
                  </a:cubicBezTo>
                  <a:cubicBezTo>
                    <a:pt x="52" y="36"/>
                    <a:pt x="54" y="40"/>
                    <a:pt x="55" y="43"/>
                  </a:cubicBezTo>
                  <a:cubicBezTo>
                    <a:pt x="55" y="47"/>
                    <a:pt x="54" y="52"/>
                    <a:pt x="49" y="55"/>
                  </a:cubicBezTo>
                  <a:cubicBezTo>
                    <a:pt x="45" y="58"/>
                    <a:pt x="41" y="59"/>
                    <a:pt x="38" y="59"/>
                  </a:cubicBezTo>
                  <a:cubicBezTo>
                    <a:pt x="37" y="59"/>
                    <a:pt x="35" y="59"/>
                    <a:pt x="33" y="58"/>
                  </a:cubicBezTo>
                  <a:cubicBezTo>
                    <a:pt x="31" y="57"/>
                    <a:pt x="29" y="55"/>
                    <a:pt x="26" y="53"/>
                  </a:cubicBezTo>
                  <a:cubicBezTo>
                    <a:pt x="23" y="50"/>
                    <a:pt x="5" y="27"/>
                    <a:pt x="5" y="27"/>
                  </a:cubicBezTo>
                  <a:cubicBezTo>
                    <a:pt x="2" y="23"/>
                    <a:pt x="0" y="19"/>
                    <a:pt x="0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sp useBgFill="1">
        <p:nvSpPr>
          <p:cNvPr id="24" name="Freeform: Shape 23">
            <a:extLst>
              <a:ext uri="{FF2B5EF4-FFF2-40B4-BE49-F238E27FC236}">
                <a16:creationId xmlns:a16="http://schemas.microsoft.com/office/drawing/2014/main" id="{613F3963-915E-4812-8B39-BE6EA7CC82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4524375" y="-809624"/>
            <a:ext cx="3143251" cy="12192001"/>
          </a:xfrm>
          <a:custGeom>
            <a:avLst/>
            <a:gdLst>
              <a:gd name="connsiteX0" fmla="*/ 508 w 2932134"/>
              <a:gd name="connsiteY0" fmla="*/ 4431100 h 12192000"/>
              <a:gd name="connsiteX1" fmla="*/ 137030 w 2932134"/>
              <a:gd name="connsiteY1" fmla="*/ 177371 h 12192000"/>
              <a:gd name="connsiteX2" fmla="*/ 145443 w 2932134"/>
              <a:gd name="connsiteY2" fmla="*/ 0 h 12192000"/>
              <a:gd name="connsiteX3" fmla="*/ 2932134 w 2932134"/>
              <a:gd name="connsiteY3" fmla="*/ 0 h 12192000"/>
              <a:gd name="connsiteX4" fmla="*/ 2932133 w 2932134"/>
              <a:gd name="connsiteY4" fmla="*/ 12192000 h 12192000"/>
              <a:gd name="connsiteX5" fmla="*/ 172151 w 2932134"/>
              <a:gd name="connsiteY5" fmla="*/ 12192000 h 12192000"/>
              <a:gd name="connsiteX6" fmla="*/ 169761 w 2932134"/>
              <a:gd name="connsiteY6" fmla="*/ 12180928 h 12192000"/>
              <a:gd name="connsiteX7" fmla="*/ 169761 w 2932134"/>
              <a:gd name="connsiteY7" fmla="*/ 7234593 h 12192000"/>
              <a:gd name="connsiteX8" fmla="*/ 508 w 2932134"/>
              <a:gd name="connsiteY8" fmla="*/ 44311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32134" h="12192000">
                <a:moveTo>
                  <a:pt x="508" y="4431100"/>
                </a:moveTo>
                <a:cubicBezTo>
                  <a:pt x="-7698" y="2846728"/>
                  <a:pt x="85554" y="1238574"/>
                  <a:pt x="137030" y="177371"/>
                </a:cubicBezTo>
                <a:lnTo>
                  <a:pt x="145443" y="0"/>
                </a:lnTo>
                <a:lnTo>
                  <a:pt x="2932134" y="0"/>
                </a:lnTo>
                <a:lnTo>
                  <a:pt x="2932133" y="12192000"/>
                </a:lnTo>
                <a:lnTo>
                  <a:pt x="172151" y="12192000"/>
                </a:lnTo>
                <a:lnTo>
                  <a:pt x="169761" y="12180928"/>
                </a:lnTo>
                <a:cubicBezTo>
                  <a:pt x="169761" y="11800439"/>
                  <a:pt x="169761" y="10278492"/>
                  <a:pt x="169761" y="7234593"/>
                </a:cubicBezTo>
                <a:cubicBezTo>
                  <a:pt x="50398" y="6402277"/>
                  <a:pt x="5637" y="5421334"/>
                  <a:pt x="508" y="4431100"/>
                </a:cubicBezTo>
                <a:close/>
              </a:path>
            </a:pathLst>
          </a:custGeom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5DE1CCFC-042D-4F91-9A31-19C21DE233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816" r="-2" b="12872"/>
          <a:stretch/>
        </p:blipFill>
        <p:spPr>
          <a:xfrm>
            <a:off x="20" y="2124079"/>
            <a:ext cx="12191980" cy="4008527"/>
          </a:xfrm>
          <a:custGeom>
            <a:avLst/>
            <a:gdLst/>
            <a:ahLst/>
            <a:cxnLst/>
            <a:rect l="l" t="t" r="r" b="b"/>
            <a:pathLst>
              <a:path w="12192000" h="4008527">
                <a:moveTo>
                  <a:pt x="4189346" y="67"/>
                </a:moveTo>
                <a:cubicBezTo>
                  <a:pt x="6609616" y="-2813"/>
                  <a:pt x="11142685" y="89351"/>
                  <a:pt x="11767395" y="89351"/>
                </a:cubicBezTo>
                <a:cubicBezTo>
                  <a:pt x="11866707" y="89351"/>
                  <a:pt x="11953607" y="89351"/>
                  <a:pt x="12029645" y="89351"/>
                </a:cubicBezTo>
                <a:lnTo>
                  <a:pt x="12192000" y="89351"/>
                </a:lnTo>
                <a:lnTo>
                  <a:pt x="12192000" y="3985854"/>
                </a:lnTo>
                <a:lnTo>
                  <a:pt x="12191997" y="3985854"/>
                </a:lnTo>
                <a:lnTo>
                  <a:pt x="12191997" y="3974419"/>
                </a:lnTo>
                <a:lnTo>
                  <a:pt x="12184243" y="3974470"/>
                </a:lnTo>
                <a:cubicBezTo>
                  <a:pt x="11170126" y="3981070"/>
                  <a:pt x="9547540" y="3991630"/>
                  <a:pt x="6951408" y="4008527"/>
                </a:cubicBezTo>
                <a:cubicBezTo>
                  <a:pt x="6951408" y="4008527"/>
                  <a:pt x="6951408" y="4008527"/>
                  <a:pt x="3941397" y="3963467"/>
                </a:cubicBezTo>
                <a:cubicBezTo>
                  <a:pt x="3941397" y="3963467"/>
                  <a:pt x="3941397" y="3963467"/>
                  <a:pt x="1332721" y="3963467"/>
                </a:cubicBezTo>
                <a:cubicBezTo>
                  <a:pt x="1232387" y="3963467"/>
                  <a:pt x="831053" y="3963467"/>
                  <a:pt x="329384" y="3963467"/>
                </a:cubicBezTo>
                <a:lnTo>
                  <a:pt x="0" y="3969926"/>
                </a:lnTo>
                <a:lnTo>
                  <a:pt x="0" y="40691"/>
                </a:lnTo>
                <a:lnTo>
                  <a:pt x="20858" y="40713"/>
                </a:lnTo>
                <a:cubicBezTo>
                  <a:pt x="1271033" y="41633"/>
                  <a:pt x="2406326" y="39179"/>
                  <a:pt x="2925316" y="19546"/>
                </a:cubicBezTo>
                <a:cubicBezTo>
                  <a:pt x="3184813" y="6458"/>
                  <a:pt x="3630821" y="732"/>
                  <a:pt x="4189346" y="67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962583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34A7B1-35AD-4A76-9D96-19A15AC3D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534897"/>
          </a:xfrm>
        </p:spPr>
        <p:txBody>
          <a:bodyPr/>
          <a:lstStyle/>
          <a:p>
            <a:pPr algn="ctr"/>
            <a:r>
              <a:rPr lang="it-IT" b="1" dirty="0"/>
              <a:t>Use of </a:t>
            </a:r>
            <a:r>
              <a:rPr lang="it-IT" b="1" dirty="0" err="1"/>
              <a:t>present</a:t>
            </a:r>
            <a:r>
              <a:rPr lang="it-IT" b="1" dirty="0"/>
              <a:t> progressive/</a:t>
            </a:r>
            <a:r>
              <a:rPr lang="it-IT" b="1" dirty="0" err="1"/>
              <a:t>continuous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07C2A6-06A8-4CEA-9C82-8EB743BFF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44716"/>
            <a:ext cx="10728325" cy="4224260"/>
          </a:xfrm>
        </p:spPr>
        <p:txBody>
          <a:bodyPr/>
          <a:lstStyle/>
          <a:p>
            <a:r>
              <a:rPr lang="it-IT" dirty="0"/>
              <a:t>‘</a:t>
            </a:r>
            <a:r>
              <a:rPr lang="it-IT" sz="2400" dirty="0" err="1"/>
              <a:t>Around</a:t>
            </a:r>
            <a:r>
              <a:rPr lang="it-IT" sz="2400" dirty="0"/>
              <a:t> </a:t>
            </a:r>
            <a:r>
              <a:rPr lang="it-IT" sz="2400" dirty="0" err="1"/>
              <a:t>now</a:t>
            </a:r>
            <a:r>
              <a:rPr lang="it-IT" sz="2400" dirty="0"/>
              <a:t>’ actions and </a:t>
            </a:r>
            <a:r>
              <a:rPr lang="it-IT" sz="2400" dirty="0" err="1"/>
              <a:t>temporary</a:t>
            </a:r>
            <a:r>
              <a:rPr lang="it-IT" sz="2400" dirty="0"/>
              <a:t> actions</a:t>
            </a:r>
          </a:p>
          <a:p>
            <a:pPr marL="0" indent="0">
              <a:buNone/>
            </a:pPr>
            <a:r>
              <a:rPr lang="it-IT" sz="2400" i="1" dirty="0" err="1"/>
              <a:t>I’m</a:t>
            </a:r>
            <a:r>
              <a:rPr lang="it-IT" sz="2400" i="1" dirty="0"/>
              <a:t> </a:t>
            </a:r>
            <a:r>
              <a:rPr lang="it-IT" sz="2400" i="1" dirty="0" err="1"/>
              <a:t>travelling</a:t>
            </a:r>
            <a:r>
              <a:rPr lang="it-IT" sz="2400" i="1" dirty="0"/>
              <a:t> a </a:t>
            </a:r>
            <a:r>
              <a:rPr lang="it-IT" sz="2400" i="1" dirty="0" err="1"/>
              <a:t>lot</a:t>
            </a:r>
            <a:r>
              <a:rPr lang="it-IT" sz="2400" i="1" dirty="0"/>
              <a:t> </a:t>
            </a:r>
            <a:r>
              <a:rPr lang="it-IT" sz="2400" i="1" dirty="0" err="1"/>
              <a:t>these</a:t>
            </a:r>
            <a:r>
              <a:rPr lang="it-IT" sz="2400" i="1" dirty="0"/>
              <a:t> days.</a:t>
            </a:r>
          </a:p>
          <a:p>
            <a:pPr marL="0" indent="0">
              <a:buNone/>
            </a:pPr>
            <a:r>
              <a:rPr lang="it-IT" sz="2400" i="1" dirty="0" err="1"/>
              <a:t>I’m</a:t>
            </a:r>
            <a:r>
              <a:rPr lang="it-IT" sz="2400" i="1" dirty="0"/>
              <a:t> writing an email </a:t>
            </a:r>
            <a:r>
              <a:rPr lang="it-IT" sz="2400" i="1" dirty="0" err="1"/>
              <a:t>now</a:t>
            </a:r>
            <a:r>
              <a:rPr lang="it-IT" sz="2400" i="1" dirty="0"/>
              <a:t>.</a:t>
            </a:r>
          </a:p>
          <a:p>
            <a:r>
              <a:rPr lang="it-IT" sz="2400" dirty="0" err="1"/>
              <a:t>Changes</a:t>
            </a:r>
            <a:r>
              <a:rPr lang="it-IT" sz="2400" dirty="0"/>
              <a:t> and </a:t>
            </a:r>
            <a:r>
              <a:rPr lang="it-IT" sz="2400" dirty="0" err="1"/>
              <a:t>developments</a:t>
            </a:r>
            <a:r>
              <a:rPr lang="it-IT" sz="2400" dirty="0"/>
              <a:t> </a:t>
            </a:r>
          </a:p>
          <a:p>
            <a:pPr marL="0" indent="0">
              <a:buNone/>
            </a:pPr>
            <a:r>
              <a:rPr lang="it-IT" sz="2400" i="1" dirty="0"/>
              <a:t>The </a:t>
            </a:r>
            <a:r>
              <a:rPr lang="it-IT" sz="2400" i="1" dirty="0" err="1"/>
              <a:t>child</a:t>
            </a:r>
            <a:r>
              <a:rPr lang="it-IT" sz="2400" i="1" dirty="0"/>
              <a:t> </a:t>
            </a:r>
            <a:r>
              <a:rPr lang="it-IT" sz="2400" i="1" dirty="0" err="1"/>
              <a:t>is</a:t>
            </a:r>
            <a:r>
              <a:rPr lang="it-IT" sz="2400" i="1" dirty="0"/>
              <a:t> </a:t>
            </a:r>
            <a:r>
              <a:rPr lang="it-IT" sz="2400" i="1" dirty="0" err="1"/>
              <a:t>getting</a:t>
            </a:r>
            <a:r>
              <a:rPr lang="it-IT" sz="2400" i="1" dirty="0"/>
              <a:t> </a:t>
            </a:r>
            <a:r>
              <a:rPr lang="it-IT" sz="2400" i="1" dirty="0" err="1"/>
              <a:t>bigger</a:t>
            </a:r>
            <a:r>
              <a:rPr lang="it-IT" sz="2400" i="1" dirty="0"/>
              <a:t> and </a:t>
            </a:r>
            <a:r>
              <a:rPr lang="it-IT" sz="2400" i="1" dirty="0" err="1"/>
              <a:t>bigger</a:t>
            </a:r>
            <a:r>
              <a:rPr lang="it-IT" sz="2400" i="1" dirty="0"/>
              <a:t>.</a:t>
            </a:r>
          </a:p>
          <a:p>
            <a:r>
              <a:rPr lang="it-IT" sz="2400" dirty="0" err="1"/>
              <a:t>Annoying</a:t>
            </a:r>
            <a:r>
              <a:rPr lang="it-IT" sz="2400" dirty="0"/>
              <a:t> </a:t>
            </a:r>
            <a:r>
              <a:rPr lang="it-IT" sz="2400" dirty="0" err="1"/>
              <a:t>habits</a:t>
            </a:r>
            <a:r>
              <a:rPr lang="it-IT" sz="2400" dirty="0"/>
              <a:t>.</a:t>
            </a:r>
          </a:p>
          <a:p>
            <a:pPr marL="0" indent="0">
              <a:buNone/>
            </a:pPr>
            <a:r>
              <a:rPr lang="it-IT" sz="2400" i="1" dirty="0" err="1"/>
              <a:t>She’s</a:t>
            </a:r>
            <a:r>
              <a:rPr lang="it-IT" sz="2400" i="1" dirty="0"/>
              <a:t> </a:t>
            </a:r>
            <a:r>
              <a:rPr lang="it-IT" sz="2400" i="1" dirty="0" err="1"/>
              <a:t>always</a:t>
            </a:r>
            <a:r>
              <a:rPr lang="it-IT" sz="2400" i="1" dirty="0"/>
              <a:t> </a:t>
            </a:r>
            <a:r>
              <a:rPr lang="it-IT" sz="2400" i="1" dirty="0" err="1"/>
              <a:t>gossiping</a:t>
            </a:r>
            <a:r>
              <a:rPr lang="it-IT" sz="2400" i="1" dirty="0"/>
              <a:t> </a:t>
            </a:r>
            <a:r>
              <a:rPr lang="it-IT" sz="2400" i="1" dirty="0" err="1"/>
              <a:t>about</a:t>
            </a:r>
            <a:r>
              <a:rPr lang="it-IT" sz="2400" i="1" dirty="0"/>
              <a:t> </a:t>
            </a:r>
            <a:r>
              <a:rPr lang="it-IT" sz="2400" i="1" dirty="0" err="1"/>
              <a:t>everyone</a:t>
            </a:r>
            <a:r>
              <a:rPr lang="it-IT" sz="2400" i="1" dirty="0"/>
              <a:t>.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1133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1DFA33-1138-4A4E-8082-5FAD80E4B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469825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/>
              <a:t>No progressive </a:t>
            </a:r>
            <a:r>
              <a:rPr lang="it-IT" b="1" dirty="0" err="1"/>
              <a:t>form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B31C4B6-7D84-4482-9C2F-6DE4C07EF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8182"/>
            <a:ext cx="10728325" cy="4660777"/>
          </a:xfrm>
        </p:spPr>
        <p:txBody>
          <a:bodyPr>
            <a:normAutofit/>
          </a:bodyPr>
          <a:lstStyle/>
          <a:p>
            <a:pPr>
              <a:lnSpc>
                <a:spcPct val="93000"/>
              </a:lnSpc>
              <a:spcAft>
                <a:spcPts val="1413"/>
              </a:spcAft>
            </a:pPr>
            <a:r>
              <a:rPr lang="it-IT" altLang="it-IT" sz="2400" dirty="0" err="1">
                <a:solidFill>
                  <a:schemeClr val="tx1"/>
                </a:solidFill>
              </a:rPr>
              <a:t>Verbs</a:t>
            </a:r>
            <a:r>
              <a:rPr lang="it-IT" altLang="it-IT" sz="2400" dirty="0">
                <a:solidFill>
                  <a:schemeClr val="tx1"/>
                </a:solidFill>
              </a:rPr>
              <a:t> of </a:t>
            </a:r>
            <a:r>
              <a:rPr lang="it-IT" altLang="it-IT" sz="2400" b="1" dirty="0">
                <a:solidFill>
                  <a:schemeClr val="tx1"/>
                </a:solidFill>
              </a:rPr>
              <a:t>feelings</a:t>
            </a:r>
            <a:r>
              <a:rPr lang="it-IT" altLang="it-IT" sz="2400" dirty="0">
                <a:solidFill>
                  <a:schemeClr val="tx1"/>
                </a:solidFill>
              </a:rPr>
              <a:t> = like/ love/ </a:t>
            </a:r>
            <a:r>
              <a:rPr lang="it-IT" altLang="it-IT" sz="2400" dirty="0" err="1">
                <a:solidFill>
                  <a:schemeClr val="tx1"/>
                </a:solidFill>
              </a:rPr>
              <a:t>hate</a:t>
            </a:r>
            <a:r>
              <a:rPr lang="it-IT" altLang="it-IT" sz="2400" dirty="0">
                <a:solidFill>
                  <a:schemeClr val="tx1"/>
                </a:solidFill>
              </a:rPr>
              <a:t>/ </a:t>
            </a:r>
            <a:r>
              <a:rPr lang="it-IT" altLang="it-IT" sz="2400" dirty="0" err="1">
                <a:solidFill>
                  <a:schemeClr val="tx1"/>
                </a:solidFill>
              </a:rPr>
              <a:t>prefer</a:t>
            </a:r>
            <a:r>
              <a:rPr lang="it-IT" altLang="it-IT" sz="2400" dirty="0">
                <a:solidFill>
                  <a:schemeClr val="tx1"/>
                </a:solidFill>
              </a:rPr>
              <a:t>/ </a:t>
            </a:r>
            <a:r>
              <a:rPr lang="it-IT" altLang="it-IT" sz="2400" dirty="0" err="1">
                <a:solidFill>
                  <a:schemeClr val="tx1"/>
                </a:solidFill>
              </a:rPr>
              <a:t>wish</a:t>
            </a:r>
            <a:r>
              <a:rPr lang="it-IT" altLang="it-IT" sz="2400" dirty="0">
                <a:solidFill>
                  <a:schemeClr val="tx1"/>
                </a:solidFill>
              </a:rPr>
              <a:t>/ </a:t>
            </a:r>
            <a:r>
              <a:rPr lang="it-IT" altLang="it-IT" sz="2400" dirty="0" err="1">
                <a:solidFill>
                  <a:schemeClr val="tx1"/>
                </a:solidFill>
              </a:rPr>
              <a:t>want</a:t>
            </a:r>
            <a:endParaRPr lang="it-IT" altLang="it-IT" sz="2400" dirty="0">
              <a:solidFill>
                <a:schemeClr val="tx1"/>
              </a:solidFill>
            </a:endParaRPr>
          </a:p>
          <a:p>
            <a:pPr marL="0" indent="0">
              <a:lnSpc>
                <a:spcPct val="93000"/>
              </a:lnSpc>
              <a:spcAft>
                <a:spcPts val="1413"/>
              </a:spcAft>
              <a:buNone/>
            </a:pPr>
            <a:r>
              <a:rPr lang="it-IT" altLang="it-IT" sz="2400" dirty="0">
                <a:solidFill>
                  <a:schemeClr val="tx1"/>
                </a:solidFill>
              </a:rPr>
              <a:t>BUT! </a:t>
            </a:r>
            <a:r>
              <a:rPr lang="it-IT" altLang="it-IT" sz="2400" i="1" dirty="0" err="1">
                <a:solidFill>
                  <a:schemeClr val="tx1"/>
                </a:solidFill>
              </a:rPr>
              <a:t>I'm</a:t>
            </a:r>
            <a:r>
              <a:rPr lang="it-IT" altLang="it-IT" sz="2400" i="1" dirty="0">
                <a:solidFill>
                  <a:schemeClr val="tx1"/>
                </a:solidFill>
              </a:rPr>
              <a:t> </a:t>
            </a:r>
            <a:r>
              <a:rPr lang="it-IT" altLang="it-IT" sz="2400" i="1" dirty="0" err="1">
                <a:solidFill>
                  <a:schemeClr val="tx1"/>
                </a:solidFill>
              </a:rPr>
              <a:t>enjoying</a:t>
            </a:r>
            <a:r>
              <a:rPr lang="it-IT" altLang="it-IT" sz="2400" i="1" dirty="0">
                <a:solidFill>
                  <a:schemeClr val="tx1"/>
                </a:solidFill>
              </a:rPr>
              <a:t> </a:t>
            </a:r>
            <a:r>
              <a:rPr lang="it-IT" altLang="it-IT" sz="2400" i="1" dirty="0" err="1">
                <a:solidFill>
                  <a:schemeClr val="tx1"/>
                </a:solidFill>
              </a:rPr>
              <a:t>this</a:t>
            </a:r>
            <a:r>
              <a:rPr lang="it-IT" altLang="it-IT" sz="2400" i="1" dirty="0">
                <a:solidFill>
                  <a:schemeClr val="tx1"/>
                </a:solidFill>
              </a:rPr>
              <a:t> pizza </a:t>
            </a:r>
            <a:r>
              <a:rPr lang="it-IT" altLang="it-IT" sz="2400" dirty="0">
                <a:solidFill>
                  <a:schemeClr val="tx1"/>
                </a:solidFill>
              </a:rPr>
              <a:t>(= </a:t>
            </a:r>
            <a:r>
              <a:rPr lang="it-IT" altLang="it-IT" sz="2400" i="1" dirty="0">
                <a:solidFill>
                  <a:schemeClr val="tx1"/>
                </a:solidFill>
              </a:rPr>
              <a:t>gustare, godersi, apprezzare</a:t>
            </a:r>
            <a:r>
              <a:rPr lang="it-IT" altLang="it-IT" sz="2400" dirty="0">
                <a:solidFill>
                  <a:schemeClr val="tx1"/>
                </a:solidFill>
              </a:rPr>
              <a:t>)</a:t>
            </a:r>
          </a:p>
          <a:p>
            <a:pPr>
              <a:lnSpc>
                <a:spcPct val="93000"/>
              </a:lnSpc>
              <a:spcAft>
                <a:spcPts val="1413"/>
              </a:spcAft>
            </a:pPr>
            <a:r>
              <a:rPr lang="it-IT" altLang="it-IT" sz="2400" dirty="0" err="1">
                <a:solidFill>
                  <a:schemeClr val="tx1"/>
                </a:solidFill>
              </a:rPr>
              <a:t>Verbs</a:t>
            </a:r>
            <a:r>
              <a:rPr lang="it-IT" altLang="it-IT" sz="2400" dirty="0">
                <a:solidFill>
                  <a:schemeClr val="tx1"/>
                </a:solidFill>
              </a:rPr>
              <a:t> of </a:t>
            </a:r>
            <a:r>
              <a:rPr lang="it-IT" altLang="it-IT" sz="2400" b="1" dirty="0" err="1">
                <a:solidFill>
                  <a:schemeClr val="tx1"/>
                </a:solidFill>
              </a:rPr>
              <a:t>mental</a:t>
            </a:r>
            <a:r>
              <a:rPr lang="it-IT" altLang="it-IT" sz="2400" b="1" dirty="0">
                <a:solidFill>
                  <a:schemeClr val="tx1"/>
                </a:solidFill>
              </a:rPr>
              <a:t> activity</a:t>
            </a:r>
            <a:r>
              <a:rPr lang="it-IT" altLang="it-IT" sz="2400" dirty="0">
                <a:solidFill>
                  <a:schemeClr val="tx1"/>
                </a:solidFill>
              </a:rPr>
              <a:t> = </a:t>
            </a:r>
            <a:r>
              <a:rPr lang="it-IT" altLang="it-IT" sz="2400" dirty="0" err="1">
                <a:solidFill>
                  <a:schemeClr val="tx1"/>
                </a:solidFill>
              </a:rPr>
              <a:t>undersytand</a:t>
            </a:r>
            <a:r>
              <a:rPr lang="it-IT" altLang="it-IT" sz="2400" dirty="0">
                <a:solidFill>
                  <a:schemeClr val="tx1"/>
                </a:solidFill>
              </a:rPr>
              <a:t>/ know/ realise/ </a:t>
            </a:r>
            <a:r>
              <a:rPr lang="it-IT" altLang="it-IT" sz="2400" dirty="0" err="1">
                <a:solidFill>
                  <a:schemeClr val="tx1"/>
                </a:solidFill>
              </a:rPr>
              <a:t>believe</a:t>
            </a:r>
            <a:r>
              <a:rPr lang="it-IT" altLang="it-IT" sz="2400" dirty="0">
                <a:solidFill>
                  <a:schemeClr val="tx1"/>
                </a:solidFill>
              </a:rPr>
              <a:t>/ </a:t>
            </a:r>
            <a:r>
              <a:rPr lang="it-IT" altLang="it-IT" sz="2400" dirty="0" err="1">
                <a:solidFill>
                  <a:schemeClr val="tx1"/>
                </a:solidFill>
              </a:rPr>
              <a:t>remember</a:t>
            </a:r>
            <a:r>
              <a:rPr lang="it-IT" altLang="it-IT" sz="2400" dirty="0">
                <a:solidFill>
                  <a:schemeClr val="tx1"/>
                </a:solidFill>
              </a:rPr>
              <a:t>/ </a:t>
            </a:r>
            <a:r>
              <a:rPr lang="it-IT" altLang="it-IT" sz="2400" dirty="0" err="1">
                <a:solidFill>
                  <a:schemeClr val="tx1"/>
                </a:solidFill>
              </a:rPr>
              <a:t>forget</a:t>
            </a:r>
            <a:r>
              <a:rPr lang="it-IT" altLang="it-IT" sz="2400" dirty="0">
                <a:solidFill>
                  <a:schemeClr val="tx1"/>
                </a:solidFill>
              </a:rPr>
              <a:t>/ suppose/ </a:t>
            </a:r>
            <a:r>
              <a:rPr lang="it-IT" altLang="it-IT" sz="2400" dirty="0" err="1">
                <a:solidFill>
                  <a:schemeClr val="tx1"/>
                </a:solidFill>
              </a:rPr>
              <a:t>think</a:t>
            </a:r>
            <a:endParaRPr lang="it-IT" altLang="it-IT" sz="2400" dirty="0">
              <a:solidFill>
                <a:schemeClr val="tx1"/>
              </a:solidFill>
            </a:endParaRPr>
          </a:p>
          <a:p>
            <a:pPr marL="0" indent="0">
              <a:lnSpc>
                <a:spcPct val="93000"/>
              </a:lnSpc>
              <a:spcAft>
                <a:spcPts val="1413"/>
              </a:spcAft>
              <a:buNone/>
            </a:pPr>
            <a:r>
              <a:rPr lang="it-IT" altLang="it-IT" sz="2400" dirty="0">
                <a:solidFill>
                  <a:schemeClr val="tx1"/>
                </a:solidFill>
              </a:rPr>
              <a:t>BUT! </a:t>
            </a:r>
            <a:r>
              <a:rPr lang="it-IT" altLang="it-IT" sz="2400" i="1" dirty="0" err="1">
                <a:solidFill>
                  <a:schemeClr val="tx1"/>
                </a:solidFill>
              </a:rPr>
              <a:t>I'm</a:t>
            </a:r>
            <a:r>
              <a:rPr lang="it-IT" altLang="it-IT" sz="2400" i="1" dirty="0">
                <a:solidFill>
                  <a:schemeClr val="tx1"/>
                </a:solidFill>
              </a:rPr>
              <a:t> thinking of </a:t>
            </a:r>
            <a:r>
              <a:rPr lang="it-IT" altLang="it-IT" sz="2400" i="1" dirty="0" err="1">
                <a:solidFill>
                  <a:schemeClr val="tx1"/>
                </a:solidFill>
              </a:rPr>
              <a:t>getting</a:t>
            </a:r>
            <a:r>
              <a:rPr lang="it-IT" altLang="it-IT" sz="2400" i="1" dirty="0">
                <a:solidFill>
                  <a:schemeClr val="tx1"/>
                </a:solidFill>
              </a:rPr>
              <a:t> </a:t>
            </a:r>
            <a:r>
              <a:rPr lang="it-IT" altLang="it-IT" sz="2400" i="1" dirty="0" err="1">
                <a:solidFill>
                  <a:schemeClr val="tx1"/>
                </a:solidFill>
              </a:rPr>
              <a:t>married</a:t>
            </a:r>
            <a:r>
              <a:rPr lang="it-IT" altLang="it-IT" sz="2400" i="1" dirty="0">
                <a:solidFill>
                  <a:schemeClr val="tx1"/>
                </a:solidFill>
              </a:rPr>
              <a:t> </a:t>
            </a:r>
            <a:r>
              <a:rPr lang="it-IT" altLang="it-IT" sz="2400" dirty="0">
                <a:solidFill>
                  <a:schemeClr val="tx1"/>
                </a:solidFill>
              </a:rPr>
              <a:t>(= </a:t>
            </a:r>
            <a:r>
              <a:rPr lang="it-IT" altLang="it-IT" sz="2400" i="1" dirty="0">
                <a:solidFill>
                  <a:schemeClr val="tx1"/>
                </a:solidFill>
              </a:rPr>
              <a:t>valutare la possibilità</a:t>
            </a:r>
            <a:r>
              <a:rPr lang="it-IT" altLang="it-IT" sz="2400" dirty="0">
                <a:solidFill>
                  <a:schemeClr val="tx1"/>
                </a:solidFill>
              </a:rPr>
              <a:t>)</a:t>
            </a:r>
          </a:p>
          <a:p>
            <a:r>
              <a:rPr lang="it-IT" altLang="it-IT" sz="2400" dirty="0" err="1">
                <a:solidFill>
                  <a:schemeClr val="tx1"/>
                </a:solidFill>
              </a:rPr>
              <a:t>Verbs</a:t>
            </a:r>
            <a:r>
              <a:rPr lang="it-IT" altLang="it-IT" sz="2400" dirty="0">
                <a:solidFill>
                  <a:schemeClr val="tx1"/>
                </a:solidFill>
              </a:rPr>
              <a:t> of </a:t>
            </a:r>
            <a:r>
              <a:rPr lang="it-IT" altLang="it-IT" sz="2400" b="1" dirty="0" err="1">
                <a:solidFill>
                  <a:schemeClr val="tx1"/>
                </a:solidFill>
              </a:rPr>
              <a:t>possession</a:t>
            </a:r>
            <a:r>
              <a:rPr lang="it-IT" altLang="it-IT" sz="2400" dirty="0">
                <a:solidFill>
                  <a:schemeClr val="tx1"/>
                </a:solidFill>
              </a:rPr>
              <a:t> = </a:t>
            </a:r>
            <a:r>
              <a:rPr lang="it-IT" altLang="it-IT" sz="2400" dirty="0" err="1">
                <a:solidFill>
                  <a:schemeClr val="tx1"/>
                </a:solidFill>
              </a:rPr>
              <a:t>have</a:t>
            </a:r>
            <a:r>
              <a:rPr lang="it-IT" altLang="it-IT" sz="2400" dirty="0">
                <a:solidFill>
                  <a:schemeClr val="tx1"/>
                </a:solidFill>
              </a:rPr>
              <a:t> </a:t>
            </a:r>
            <a:r>
              <a:rPr lang="it-IT" altLang="it-IT" sz="2400" dirty="0" err="1">
                <a:solidFill>
                  <a:schemeClr val="tx1"/>
                </a:solidFill>
              </a:rPr>
              <a:t>got</a:t>
            </a:r>
            <a:r>
              <a:rPr lang="it-IT" altLang="it-IT" sz="2400" dirty="0">
                <a:solidFill>
                  <a:schemeClr val="tx1"/>
                </a:solidFill>
              </a:rPr>
              <a:t>/ </a:t>
            </a:r>
            <a:r>
              <a:rPr lang="it-IT" altLang="it-IT" sz="2400" dirty="0" err="1">
                <a:solidFill>
                  <a:schemeClr val="tx1"/>
                </a:solidFill>
              </a:rPr>
              <a:t>own</a:t>
            </a:r>
            <a:r>
              <a:rPr lang="it-IT" altLang="it-IT" sz="2400" dirty="0">
                <a:solidFill>
                  <a:schemeClr val="tx1"/>
                </a:solidFill>
              </a:rPr>
              <a:t>/ </a:t>
            </a:r>
            <a:r>
              <a:rPr lang="it-IT" altLang="it-IT" sz="2400" dirty="0" err="1">
                <a:solidFill>
                  <a:schemeClr val="tx1"/>
                </a:solidFill>
              </a:rPr>
              <a:t>need</a:t>
            </a:r>
            <a:endParaRPr lang="it-IT" altLang="it-IT" sz="2400" dirty="0">
              <a:solidFill>
                <a:schemeClr val="tx1"/>
              </a:solidFill>
            </a:endParaRPr>
          </a:p>
          <a:p>
            <a:pPr>
              <a:lnSpc>
                <a:spcPct val="93000"/>
              </a:lnSpc>
              <a:spcAft>
                <a:spcPts val="1413"/>
              </a:spcAft>
            </a:pPr>
            <a:r>
              <a:rPr lang="it-IT" altLang="it-IT" sz="2400" dirty="0" err="1">
                <a:solidFill>
                  <a:schemeClr val="tx1"/>
                </a:solidFill>
              </a:rPr>
              <a:t>Verbs</a:t>
            </a:r>
            <a:r>
              <a:rPr lang="it-IT" altLang="it-IT" sz="2400" dirty="0">
                <a:solidFill>
                  <a:schemeClr val="tx1"/>
                </a:solidFill>
              </a:rPr>
              <a:t> of </a:t>
            </a:r>
            <a:r>
              <a:rPr lang="it-IT" altLang="it-IT" sz="2400" b="1" dirty="0" err="1">
                <a:solidFill>
                  <a:schemeClr val="tx1"/>
                </a:solidFill>
              </a:rPr>
              <a:t>perception</a:t>
            </a:r>
            <a:r>
              <a:rPr lang="it-IT" altLang="it-IT" sz="2400" dirty="0">
                <a:solidFill>
                  <a:schemeClr val="tx1"/>
                </a:solidFill>
              </a:rPr>
              <a:t> = </a:t>
            </a:r>
            <a:r>
              <a:rPr lang="it-IT" altLang="it-IT" sz="2400" dirty="0" err="1">
                <a:solidFill>
                  <a:schemeClr val="tx1"/>
                </a:solidFill>
              </a:rPr>
              <a:t>hear</a:t>
            </a:r>
            <a:r>
              <a:rPr lang="it-IT" altLang="it-IT" sz="2400" dirty="0">
                <a:solidFill>
                  <a:schemeClr val="tx1"/>
                </a:solidFill>
              </a:rPr>
              <a:t>/ taste/ </a:t>
            </a:r>
            <a:r>
              <a:rPr lang="it-IT" altLang="it-IT" sz="2400" dirty="0" err="1">
                <a:solidFill>
                  <a:schemeClr val="tx1"/>
                </a:solidFill>
              </a:rPr>
              <a:t>smell</a:t>
            </a:r>
            <a:r>
              <a:rPr lang="it-IT" altLang="it-IT" sz="2400" dirty="0">
                <a:solidFill>
                  <a:schemeClr val="tx1"/>
                </a:solidFill>
              </a:rPr>
              <a:t>/ </a:t>
            </a:r>
            <a:r>
              <a:rPr lang="it-IT" altLang="it-IT" sz="2400" dirty="0" err="1">
                <a:solidFill>
                  <a:schemeClr val="tx1"/>
                </a:solidFill>
              </a:rPr>
              <a:t>see</a:t>
            </a:r>
            <a:endParaRPr lang="it-IT" altLang="it-IT" sz="2400" dirty="0">
              <a:solidFill>
                <a:schemeClr val="tx1"/>
              </a:solidFill>
            </a:endParaRPr>
          </a:p>
          <a:p>
            <a:pPr marL="0" indent="0">
              <a:lnSpc>
                <a:spcPct val="93000"/>
              </a:lnSpc>
              <a:spcAft>
                <a:spcPts val="1413"/>
              </a:spcAft>
              <a:buNone/>
            </a:pPr>
            <a:r>
              <a:rPr lang="it-IT" altLang="it-IT" sz="2400" dirty="0">
                <a:solidFill>
                  <a:schemeClr val="tx1"/>
                </a:solidFill>
              </a:rPr>
              <a:t>BUT! </a:t>
            </a:r>
            <a:r>
              <a:rPr lang="it-IT" altLang="it-IT" sz="2400" i="1" dirty="0" err="1">
                <a:solidFill>
                  <a:schemeClr val="tx1"/>
                </a:solidFill>
              </a:rPr>
              <a:t>I'm</a:t>
            </a:r>
            <a:r>
              <a:rPr lang="it-IT" altLang="it-IT" sz="2400" i="1" dirty="0">
                <a:solidFill>
                  <a:schemeClr val="tx1"/>
                </a:solidFill>
              </a:rPr>
              <a:t> seeing Sally </a:t>
            </a:r>
            <a:r>
              <a:rPr lang="it-IT" altLang="it-IT" sz="2400" i="1" dirty="0" err="1">
                <a:solidFill>
                  <a:schemeClr val="tx1"/>
                </a:solidFill>
              </a:rPr>
              <a:t>this</a:t>
            </a:r>
            <a:r>
              <a:rPr lang="it-IT" altLang="it-IT" sz="2400" i="1" dirty="0">
                <a:solidFill>
                  <a:schemeClr val="tx1"/>
                </a:solidFill>
              </a:rPr>
              <a:t> </a:t>
            </a:r>
            <a:r>
              <a:rPr lang="it-IT" altLang="it-IT" sz="2400" i="1" dirty="0" err="1">
                <a:solidFill>
                  <a:schemeClr val="tx1"/>
                </a:solidFill>
              </a:rPr>
              <a:t>afternoon</a:t>
            </a:r>
            <a:r>
              <a:rPr lang="it-IT" altLang="it-IT" sz="2400" i="1" dirty="0">
                <a:solidFill>
                  <a:schemeClr val="tx1"/>
                </a:solidFill>
              </a:rPr>
              <a:t> </a:t>
            </a:r>
            <a:r>
              <a:rPr lang="it-IT" altLang="it-IT" sz="2400" dirty="0">
                <a:solidFill>
                  <a:schemeClr val="tx1"/>
                </a:solidFill>
              </a:rPr>
              <a:t>(= </a:t>
            </a:r>
            <a:r>
              <a:rPr lang="it-IT" altLang="it-IT" sz="2400" i="1" dirty="0">
                <a:solidFill>
                  <a:schemeClr val="tx1"/>
                </a:solidFill>
              </a:rPr>
              <a:t>incontrare</a:t>
            </a:r>
            <a:r>
              <a:rPr lang="it-IT" altLang="it-IT" sz="2400" dirty="0">
                <a:solidFill>
                  <a:schemeClr val="tx1"/>
                </a:solidFill>
              </a:rPr>
              <a:t>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04658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BFB0E95-9CAE-4968-A118-2B9F7C8BBB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0BBC371-361C-45F7-9235-C3252E336B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410369-B924-4C51-973F-348A62118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984299"/>
          </a:xfrm>
        </p:spPr>
        <p:txBody>
          <a:bodyPr wrap="square">
            <a:normAutofit/>
          </a:bodyPr>
          <a:lstStyle/>
          <a:p>
            <a:pPr algn="ctr"/>
            <a:r>
              <a:rPr lang="en-US" sz="4800" b="1" dirty="0"/>
              <a:t>I'm studying history </a:t>
            </a:r>
            <a:endParaRPr lang="en-US" sz="4800" dirty="0"/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4172FA92-6FD3-495F-95A0-4FD85861D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0" y="1734458"/>
            <a:ext cx="12191501" cy="5123544"/>
          </a:xfrm>
          <a:custGeom>
            <a:avLst/>
            <a:gdLst>
              <a:gd name="connsiteX0" fmla="*/ 9255953 w 12191501"/>
              <a:gd name="connsiteY0" fmla="*/ 0 h 4430825"/>
              <a:gd name="connsiteX1" fmla="*/ 10762189 w 12191501"/>
              <a:gd name="connsiteY1" fmla="*/ 67992 h 4430825"/>
              <a:gd name="connsiteX2" fmla="*/ 11364025 w 12191501"/>
              <a:gd name="connsiteY2" fmla="*/ 57486 h 4430825"/>
              <a:gd name="connsiteX3" fmla="*/ 12096632 w 12191501"/>
              <a:gd name="connsiteY3" fmla="*/ 44699 h 4430825"/>
              <a:gd name="connsiteX4" fmla="*/ 12191501 w 12191501"/>
              <a:gd name="connsiteY4" fmla="*/ 43042 h 4430825"/>
              <a:gd name="connsiteX5" fmla="*/ 12191501 w 12191501"/>
              <a:gd name="connsiteY5" fmla="*/ 4430825 h 4430825"/>
              <a:gd name="connsiteX6" fmla="*/ 0 w 12191501"/>
              <a:gd name="connsiteY6" fmla="*/ 4430825 h 4430825"/>
              <a:gd name="connsiteX7" fmla="*/ 10182 w 12191501"/>
              <a:gd name="connsiteY7" fmla="*/ 95053 h 4430825"/>
              <a:gd name="connsiteX8" fmla="*/ 70972 w 12191501"/>
              <a:gd name="connsiteY8" fmla="*/ 97164 h 4430825"/>
              <a:gd name="connsiteX9" fmla="*/ 1281624 w 12191501"/>
              <a:gd name="connsiteY9" fmla="*/ 139193 h 4430825"/>
              <a:gd name="connsiteX10" fmla="*/ 2485297 w 12191501"/>
              <a:gd name="connsiteY10" fmla="*/ 118183 h 4430825"/>
              <a:gd name="connsiteX11" fmla="*/ 3237591 w 12191501"/>
              <a:gd name="connsiteY11" fmla="*/ 105051 h 4430825"/>
              <a:gd name="connsiteX12" fmla="*/ 3989887 w 12191501"/>
              <a:gd name="connsiteY12" fmla="*/ 91920 h 4430825"/>
              <a:gd name="connsiteX13" fmla="*/ 9255953 w 12191501"/>
              <a:gd name="connsiteY13" fmla="*/ 0 h 4430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1501" h="4430825">
                <a:moveTo>
                  <a:pt x="9255953" y="0"/>
                </a:moveTo>
                <a:cubicBezTo>
                  <a:pt x="10762189" y="67992"/>
                  <a:pt x="10762189" y="67992"/>
                  <a:pt x="10762189" y="67992"/>
                </a:cubicBezTo>
                <a:cubicBezTo>
                  <a:pt x="11364025" y="57486"/>
                  <a:pt x="11364025" y="57486"/>
                  <a:pt x="11364025" y="57486"/>
                </a:cubicBezTo>
                <a:cubicBezTo>
                  <a:pt x="11589714" y="53547"/>
                  <a:pt x="11836561" y="49238"/>
                  <a:pt x="12096632" y="44699"/>
                </a:cubicBezTo>
                <a:lnTo>
                  <a:pt x="12191501" y="43042"/>
                </a:lnTo>
                <a:lnTo>
                  <a:pt x="12191501" y="4430825"/>
                </a:lnTo>
                <a:lnTo>
                  <a:pt x="0" y="4430825"/>
                </a:lnTo>
                <a:lnTo>
                  <a:pt x="10182" y="95053"/>
                </a:lnTo>
                <a:lnTo>
                  <a:pt x="70972" y="97164"/>
                </a:lnTo>
                <a:cubicBezTo>
                  <a:pt x="1281624" y="139193"/>
                  <a:pt x="1281624" y="139193"/>
                  <a:pt x="1281624" y="139193"/>
                </a:cubicBezTo>
                <a:cubicBezTo>
                  <a:pt x="2485297" y="118183"/>
                  <a:pt x="2485297" y="118183"/>
                  <a:pt x="2485297" y="118183"/>
                </a:cubicBezTo>
                <a:cubicBezTo>
                  <a:pt x="2786215" y="112930"/>
                  <a:pt x="2936672" y="110304"/>
                  <a:pt x="3237591" y="105051"/>
                </a:cubicBezTo>
                <a:cubicBezTo>
                  <a:pt x="3538508" y="99800"/>
                  <a:pt x="3839426" y="94546"/>
                  <a:pt x="3989887" y="91920"/>
                </a:cubicBezTo>
                <a:cubicBezTo>
                  <a:pt x="9255953" y="0"/>
                  <a:pt x="9255953" y="0"/>
                  <a:pt x="9255953" y="0"/>
                </a:cubicBezTo>
                <a:close/>
              </a:path>
            </a:pathLst>
          </a:cu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93838D7-B7C4-4A37-9F1E-D31E5AB1DA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0846598"/>
              </p:ext>
            </p:extLst>
          </p:nvPr>
        </p:nvGraphicFramePr>
        <p:xfrm>
          <a:off x="973612" y="3306153"/>
          <a:ext cx="10222552" cy="2481072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2497139">
                  <a:extLst>
                    <a:ext uri="{9D8B030D-6E8A-4147-A177-3AD203B41FA5}">
                      <a16:colId xmlns:a16="http://schemas.microsoft.com/office/drawing/2014/main" val="3391649545"/>
                    </a:ext>
                  </a:extLst>
                </a:gridCol>
                <a:gridCol w="2755584">
                  <a:extLst>
                    <a:ext uri="{9D8B030D-6E8A-4147-A177-3AD203B41FA5}">
                      <a16:colId xmlns:a16="http://schemas.microsoft.com/office/drawing/2014/main" val="1352933042"/>
                    </a:ext>
                  </a:extLst>
                </a:gridCol>
                <a:gridCol w="2682240">
                  <a:extLst>
                    <a:ext uri="{9D8B030D-6E8A-4147-A177-3AD203B41FA5}">
                      <a16:colId xmlns:a16="http://schemas.microsoft.com/office/drawing/2014/main" val="3293168970"/>
                    </a:ext>
                  </a:extLst>
                </a:gridCol>
                <a:gridCol w="2287589">
                  <a:extLst>
                    <a:ext uri="{9D8B030D-6E8A-4147-A177-3AD203B41FA5}">
                      <a16:colId xmlns:a16="http://schemas.microsoft.com/office/drawing/2014/main" val="1572482485"/>
                    </a:ext>
                  </a:extLst>
                </a:gridCol>
              </a:tblGrid>
              <a:tr h="985724">
                <a:tc>
                  <a:txBody>
                    <a:bodyPr/>
                    <a:lstStyle/>
                    <a:p>
                      <a:r>
                        <a:rPr lang="en-US" sz="33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Subject </a:t>
                      </a:r>
                    </a:p>
                  </a:txBody>
                  <a:tcPr marL="402336" marR="201168" marT="201168" marB="20116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3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Auxiliary (to be) </a:t>
                      </a:r>
                    </a:p>
                  </a:txBody>
                  <a:tcPr marL="402336" marR="201168" marT="201168" marB="20116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3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Verb -</a:t>
                      </a:r>
                      <a:r>
                        <a:rPr lang="en-US" sz="3300" b="1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ing</a:t>
                      </a:r>
                      <a:endParaRPr lang="en-US" sz="33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402336" marR="201168" marT="201168" marB="20116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3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Object </a:t>
                      </a:r>
                    </a:p>
                  </a:txBody>
                  <a:tcPr marL="402336" marR="201168" marT="201168" marB="20116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687424"/>
                  </a:ext>
                </a:extLst>
              </a:tr>
              <a:tr h="1072896">
                <a:tc>
                  <a:txBody>
                    <a:bodyPr/>
                    <a:lstStyle/>
                    <a:p>
                      <a:r>
                        <a:rPr lang="en-US" sz="3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I</a:t>
                      </a:r>
                    </a:p>
                  </a:txBody>
                  <a:tcPr marL="402336" marR="201168" marT="201168" marB="201168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am</a:t>
                      </a:r>
                    </a:p>
                  </a:txBody>
                  <a:tcPr marL="402336" marR="201168" marT="201168" marB="201168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studying</a:t>
                      </a:r>
                    </a:p>
                  </a:txBody>
                  <a:tcPr marL="402336" marR="201168" marT="201168" marB="201168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History.</a:t>
                      </a:r>
                    </a:p>
                  </a:txBody>
                  <a:tcPr marL="402336" marR="201168" marT="201168" marB="201168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9183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0223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443B8-E841-4BA9-A8CE-EF822FF2B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b="1" dirty="0"/>
              <a:t>-</a:t>
            </a:r>
            <a:r>
              <a:rPr lang="en-US" sz="5400" b="1" dirty="0" err="1"/>
              <a:t>ing</a:t>
            </a:r>
            <a:r>
              <a:rPr lang="en-US" sz="5400" b="1" dirty="0"/>
              <a:t> form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92332-5A49-4550-B807-D00D178327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0000" y="1936176"/>
            <a:ext cx="5003800" cy="3839999"/>
          </a:xfrm>
        </p:spPr>
        <p:txBody>
          <a:bodyPr vert="horz" lIns="0" tIns="0" rIns="0" bIns="0" rtlCol="0" anchor="t">
            <a:noAutofit/>
          </a:bodyPr>
          <a:lstStyle/>
          <a:p>
            <a:pPr marL="457200" indent="-457200">
              <a:buAutoNum type="arabicPeriod"/>
            </a:pPr>
            <a:r>
              <a:rPr lang="en-US" b="1" dirty="0">
                <a:solidFill>
                  <a:srgbClr val="FFFFFF"/>
                </a:solidFill>
              </a:rPr>
              <a:t>Work</a:t>
            </a:r>
            <a:endParaRPr lang="en-US" b="1" dirty="0">
              <a:solidFill>
                <a:srgbClr val="FFFFFF">
                  <a:alpha val="58000"/>
                </a:srgbClr>
              </a:solidFill>
            </a:endParaRPr>
          </a:p>
          <a:p>
            <a:pPr marL="457200" indent="-457200">
              <a:buAutoNum type="arabicPeriod"/>
            </a:pPr>
            <a:r>
              <a:rPr lang="en-US" b="1" dirty="0">
                <a:solidFill>
                  <a:srgbClr val="FFFFFF"/>
                </a:solidFill>
              </a:rPr>
              <a:t>Smil</a:t>
            </a:r>
            <a:r>
              <a:rPr lang="en-US" b="1" dirty="0">
                <a:solidFill>
                  <a:srgbClr val="FF0000"/>
                </a:solidFill>
              </a:rPr>
              <a:t>e</a:t>
            </a:r>
            <a:r>
              <a:rPr lang="en-US" b="1" dirty="0">
                <a:solidFill>
                  <a:srgbClr val="FFFFFF"/>
                </a:solidFill>
              </a:rPr>
              <a:t> </a:t>
            </a:r>
            <a:endParaRPr lang="en-US" b="1" dirty="0">
              <a:solidFill>
                <a:srgbClr val="FFFFFF">
                  <a:alpha val="58000"/>
                </a:srgbClr>
              </a:solidFill>
            </a:endParaRPr>
          </a:p>
          <a:p>
            <a:pPr marL="457200" indent="-457200">
              <a:buAutoNum type="arabicPeriod"/>
            </a:pPr>
            <a:r>
              <a:rPr lang="en-US" b="1" dirty="0">
                <a:solidFill>
                  <a:srgbClr val="FFFFFF"/>
                </a:solidFill>
              </a:rPr>
              <a:t>Stop</a:t>
            </a:r>
          </a:p>
          <a:p>
            <a:pPr marL="457200" indent="-457200">
              <a:buAutoNum type="arabicPeriod"/>
            </a:pPr>
            <a:r>
              <a:rPr lang="en-US" b="1" dirty="0">
                <a:solidFill>
                  <a:srgbClr val="FFFFFF"/>
                </a:solidFill>
              </a:rPr>
              <a:t>Admit</a:t>
            </a:r>
          </a:p>
          <a:p>
            <a:pPr marL="457200" indent="-457200">
              <a:buAutoNum type="arabicPeriod"/>
            </a:pPr>
            <a:r>
              <a:rPr lang="en-US" b="1" dirty="0">
                <a:solidFill>
                  <a:srgbClr val="FFFFFF"/>
                </a:solidFill>
              </a:rPr>
              <a:t>Travel</a:t>
            </a:r>
          </a:p>
          <a:p>
            <a:pPr marL="457200" indent="-457200">
              <a:buAutoNum type="arabicPeriod"/>
            </a:pPr>
            <a:r>
              <a:rPr lang="en-US" b="1" dirty="0">
                <a:solidFill>
                  <a:srgbClr val="FFFFFF"/>
                </a:solidFill>
              </a:rPr>
              <a:t>Boil </a:t>
            </a:r>
          </a:p>
          <a:p>
            <a:pPr marL="457200" indent="-457200">
              <a:buAutoNum type="arabicPeriod"/>
            </a:pPr>
            <a:r>
              <a:rPr lang="en-US" b="1" dirty="0">
                <a:solidFill>
                  <a:srgbClr val="FFFFFF"/>
                </a:solidFill>
              </a:rPr>
              <a:t>Study </a:t>
            </a:r>
          </a:p>
          <a:p>
            <a:pPr marL="457200" indent="-457200">
              <a:buAutoNum type="arabicPeriod"/>
            </a:pPr>
            <a:r>
              <a:rPr lang="en-US" b="1" dirty="0">
                <a:solidFill>
                  <a:srgbClr val="FFFFFF"/>
                </a:solidFill>
              </a:rPr>
              <a:t>D</a:t>
            </a:r>
            <a:r>
              <a:rPr lang="en-US" b="1" dirty="0">
                <a:solidFill>
                  <a:srgbClr val="FF0000"/>
                </a:solidFill>
              </a:rPr>
              <a:t>ie</a:t>
            </a:r>
            <a:r>
              <a:rPr lang="en-US" b="1" dirty="0">
                <a:solidFill>
                  <a:srgbClr val="FFFFFF"/>
                </a:solidFill>
              </a:rPr>
              <a:t> 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7E318B-A0F0-4DDE-9E33-69B80E1D01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68318" y="1883984"/>
            <a:ext cx="7483445" cy="3892192"/>
          </a:xfrm>
        </p:spPr>
        <p:txBody>
          <a:bodyPr vert="horz" lIns="0" tIns="0" rIns="0" bIns="0" rtlCol="0" anchor="t">
            <a:normAutofit/>
          </a:bodyPr>
          <a:lstStyle/>
          <a:p>
            <a:pPr marL="457200" indent="-457200">
              <a:buAutoNum type="arabicPeriod"/>
            </a:pPr>
            <a:r>
              <a:rPr lang="en-US" dirty="0">
                <a:solidFill>
                  <a:srgbClr val="FFFFFF"/>
                </a:solidFill>
              </a:rPr>
              <a:t>Working </a:t>
            </a:r>
          </a:p>
          <a:p>
            <a:pPr marL="457200" indent="-457200">
              <a:buAutoNum type="arabicPeriod"/>
            </a:pPr>
            <a:r>
              <a:rPr lang="en-US" dirty="0">
                <a:solidFill>
                  <a:srgbClr val="FFFFFF">
                    <a:alpha val="58000"/>
                  </a:srgbClr>
                </a:solidFill>
              </a:rPr>
              <a:t>Smiling </a:t>
            </a:r>
          </a:p>
          <a:p>
            <a:pPr marL="457200" indent="-457200">
              <a:buAutoNum type="arabicPeriod"/>
            </a:pPr>
            <a:r>
              <a:rPr lang="en-US" dirty="0">
                <a:solidFill>
                  <a:srgbClr val="FFFFFF">
                    <a:alpha val="58000"/>
                  </a:srgbClr>
                </a:solidFill>
              </a:rPr>
              <a:t>Stopping (</a:t>
            </a:r>
            <a:r>
              <a:rPr lang="en-US" dirty="0" err="1">
                <a:solidFill>
                  <a:srgbClr val="FFFFFF">
                    <a:alpha val="58000"/>
                  </a:srgbClr>
                </a:solidFill>
              </a:rPr>
              <a:t>vowel+consonant</a:t>
            </a:r>
            <a:r>
              <a:rPr lang="en-US" dirty="0">
                <a:solidFill>
                  <a:srgbClr val="FFFFFF">
                    <a:alpha val="58000"/>
                  </a:srgbClr>
                </a:solidFill>
              </a:rPr>
              <a:t> _ 1 syllable)</a:t>
            </a:r>
          </a:p>
          <a:p>
            <a:pPr marL="457200" indent="-457200">
              <a:buAutoNum type="arabicPeriod"/>
            </a:pPr>
            <a:r>
              <a:rPr lang="en-US" dirty="0">
                <a:solidFill>
                  <a:srgbClr val="FFFFFF">
                    <a:alpha val="58000"/>
                  </a:srgbClr>
                </a:solidFill>
              </a:rPr>
              <a:t>Admitting (</a:t>
            </a:r>
            <a:r>
              <a:rPr lang="en-US" dirty="0" err="1">
                <a:solidFill>
                  <a:srgbClr val="FFFFFF">
                    <a:alpha val="58000"/>
                  </a:srgbClr>
                </a:solidFill>
              </a:rPr>
              <a:t>vowel+consonant</a:t>
            </a:r>
            <a:r>
              <a:rPr lang="en-US" dirty="0">
                <a:solidFill>
                  <a:srgbClr val="FFFFFF">
                    <a:alpha val="58000"/>
                  </a:srgbClr>
                </a:solidFill>
              </a:rPr>
              <a:t> _stress on the last syllable)</a:t>
            </a:r>
          </a:p>
          <a:p>
            <a:pPr marL="457200" indent="-457200">
              <a:buAutoNum type="arabicPeriod"/>
            </a:pPr>
            <a:r>
              <a:rPr lang="en-US" dirty="0">
                <a:solidFill>
                  <a:srgbClr val="FFFFFF">
                    <a:alpha val="58000"/>
                  </a:srgbClr>
                </a:solidFill>
              </a:rPr>
              <a:t>Travelling vs traveling (British vs American standard)</a:t>
            </a:r>
          </a:p>
          <a:p>
            <a:pPr marL="457200" indent="-457200">
              <a:buAutoNum type="arabicPeriod"/>
            </a:pPr>
            <a:r>
              <a:rPr lang="en-US" dirty="0">
                <a:solidFill>
                  <a:srgbClr val="FFFFFF">
                    <a:alpha val="58000"/>
                  </a:srgbClr>
                </a:solidFill>
              </a:rPr>
              <a:t>Boiling (2 vowels before L)</a:t>
            </a:r>
          </a:p>
          <a:p>
            <a:pPr marL="457200" indent="-457200">
              <a:buAutoNum type="arabicPeriod"/>
            </a:pPr>
            <a:r>
              <a:rPr lang="en-US" dirty="0">
                <a:solidFill>
                  <a:srgbClr val="FFFFFF">
                    <a:alpha val="58000"/>
                  </a:srgbClr>
                </a:solidFill>
              </a:rPr>
              <a:t>Studying (</a:t>
            </a:r>
            <a:r>
              <a:rPr lang="en-US" dirty="0" err="1">
                <a:solidFill>
                  <a:srgbClr val="FFFFFF">
                    <a:alpha val="58000"/>
                  </a:srgbClr>
                </a:solidFill>
              </a:rPr>
              <a:t>y+ing</a:t>
            </a:r>
            <a:r>
              <a:rPr lang="en-US" dirty="0">
                <a:solidFill>
                  <a:srgbClr val="FFFFFF">
                    <a:alpha val="58000"/>
                  </a:srgbClr>
                </a:solidFill>
              </a:rPr>
              <a:t>)</a:t>
            </a:r>
          </a:p>
          <a:p>
            <a:pPr marL="457200" indent="-457200">
              <a:buAutoNum type="arabicPeriod"/>
            </a:pPr>
            <a:r>
              <a:rPr lang="en-US" dirty="0">
                <a:solidFill>
                  <a:srgbClr val="FFFFFF">
                    <a:alpha val="58000"/>
                  </a:srgbClr>
                </a:solidFill>
              </a:rPr>
              <a:t>Dying (</a:t>
            </a:r>
            <a:r>
              <a:rPr lang="en-US" dirty="0" err="1">
                <a:solidFill>
                  <a:srgbClr val="FFFFFF">
                    <a:alpha val="58000"/>
                  </a:srgbClr>
                </a:solidFill>
              </a:rPr>
              <a:t>ie</a:t>
            </a:r>
            <a:r>
              <a:rPr lang="en-US" dirty="0">
                <a:solidFill>
                  <a:srgbClr val="FFFFFF">
                    <a:alpha val="58000"/>
                  </a:srgbClr>
                </a:solidFill>
              </a:rPr>
              <a:t> -&gt; </a:t>
            </a:r>
            <a:r>
              <a:rPr lang="en-US" dirty="0" err="1">
                <a:solidFill>
                  <a:srgbClr val="FFFFFF">
                    <a:alpha val="58000"/>
                  </a:srgbClr>
                </a:solidFill>
              </a:rPr>
              <a:t>y+ING</a:t>
            </a:r>
            <a:r>
              <a:rPr lang="en-US" dirty="0">
                <a:solidFill>
                  <a:srgbClr val="FFFFFF">
                    <a:alpha val="58000"/>
                  </a:srgbClr>
                </a:solidFill>
              </a:rPr>
              <a:t>)    </a:t>
            </a:r>
          </a:p>
          <a:p>
            <a:pPr marL="457200" indent="-457200">
              <a:buAutoNum type="arabicPeriod"/>
            </a:pPr>
            <a:endParaRPr lang="en-US" dirty="0">
              <a:solidFill>
                <a:srgbClr val="FFFFFF">
                  <a:alpha val="58000"/>
                </a:srgbClr>
              </a:solidFill>
            </a:endParaRPr>
          </a:p>
          <a:p>
            <a:pPr marL="457200" indent="-457200">
              <a:buAutoNum type="arabicPeriod"/>
            </a:pPr>
            <a:endParaRPr lang="en-US" dirty="0">
              <a:solidFill>
                <a:srgbClr val="FFFFFF">
                  <a:alpha val="58000"/>
                </a:srgbClr>
              </a:solidFill>
            </a:endParaRPr>
          </a:p>
          <a:p>
            <a:pPr marL="457200" indent="-457200">
              <a:buAutoNum type="arabicPeriod"/>
            </a:pPr>
            <a:endParaRPr lang="en-US" dirty="0">
              <a:solidFill>
                <a:srgbClr val="FFFFFF">
                  <a:alpha val="58000"/>
                </a:srgbClr>
              </a:solidFill>
            </a:endParaRPr>
          </a:p>
          <a:p>
            <a:pPr marL="457200" indent="-457200">
              <a:buAutoNum type="arabicPeriod"/>
            </a:pPr>
            <a:endParaRPr lang="en-US" dirty="0">
              <a:solidFill>
                <a:srgbClr val="FFFFFF">
                  <a:alpha val="58000"/>
                </a:srgb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FFFF">
                  <a:alpha val="58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923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2336C-EB46-41A8-A632-EC9773A68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>
                <a:ea typeface="+mj-lt"/>
                <a:cs typeface="+mj-lt"/>
              </a:rPr>
              <a:t>I'</a:t>
            </a:r>
            <a:r>
              <a:rPr lang="en-US" sz="4400" b="1" dirty="0">
                <a:solidFill>
                  <a:srgbClr val="FF0000"/>
                </a:solidFill>
                <a:ea typeface="+mj-lt"/>
                <a:cs typeface="+mj-lt"/>
              </a:rPr>
              <a:t>m</a:t>
            </a:r>
            <a:r>
              <a:rPr lang="en-US" sz="4400" b="1" dirty="0">
                <a:ea typeface="+mj-lt"/>
                <a:cs typeface="+mj-lt"/>
              </a:rPr>
              <a:t> studying history 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90EAA-9510-4FEE-A9F0-EE256183E41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 marL="457200" indent="-457200">
              <a:buAutoNum type="arabicPeriod"/>
            </a:pPr>
            <a:r>
              <a:rPr lang="en-US" sz="2400" b="1" dirty="0">
                <a:solidFill>
                  <a:srgbClr val="FFFFFF"/>
                </a:solidFill>
              </a:rPr>
              <a:t>Negative sentence</a:t>
            </a:r>
            <a:endParaRPr lang="en-US" sz="2400" b="1" dirty="0"/>
          </a:p>
          <a:p>
            <a:pPr marL="457200" indent="-457200">
              <a:buAutoNum type="arabicPeriod"/>
            </a:pPr>
            <a:r>
              <a:rPr lang="en-US" sz="2400" b="1" dirty="0">
                <a:solidFill>
                  <a:srgbClr val="FFFFFF"/>
                </a:solidFill>
              </a:rPr>
              <a:t>Yes/No question</a:t>
            </a:r>
            <a:endParaRPr lang="en-US" sz="2400" b="1" dirty="0">
              <a:solidFill>
                <a:srgbClr val="FFFFFF">
                  <a:alpha val="58000"/>
                </a:srgbClr>
              </a:solidFill>
            </a:endParaRPr>
          </a:p>
          <a:p>
            <a:pPr marL="457200" indent="-457200">
              <a:buAutoNum type="arabicPeriod"/>
            </a:pPr>
            <a:r>
              <a:rPr lang="en-US" sz="2400" b="1" dirty="0">
                <a:solidFill>
                  <a:srgbClr val="FFFFFF"/>
                </a:solidFill>
              </a:rPr>
              <a:t>Short answers</a:t>
            </a:r>
          </a:p>
          <a:p>
            <a:pPr marL="457200" indent="-457200">
              <a:buAutoNum type="arabicPeriod"/>
            </a:pPr>
            <a:r>
              <a:rPr lang="en-US" sz="2400" b="1" dirty="0" err="1">
                <a:solidFill>
                  <a:srgbClr val="FFFFFF"/>
                </a:solidFill>
              </a:rPr>
              <a:t>Wh</a:t>
            </a:r>
            <a:r>
              <a:rPr lang="en-US" sz="2400" b="1" dirty="0">
                <a:solidFill>
                  <a:srgbClr val="FFFFFF"/>
                </a:solidFill>
              </a:rPr>
              <a:t> question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4534DD-4C74-45BA-B155-CD4C46312CF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 marL="457200" indent="-457200">
              <a:buAutoNum type="arabicPeriod"/>
            </a:pPr>
            <a:r>
              <a:rPr lang="en-US" sz="2400" b="1" dirty="0">
                <a:solidFill>
                  <a:srgbClr val="FFFFFF"/>
                </a:solidFill>
              </a:rPr>
              <a:t>I’m NOT studying history.</a:t>
            </a:r>
          </a:p>
          <a:p>
            <a:pPr marL="457200" indent="-457200">
              <a:buAutoNum type="arabicPeriod"/>
            </a:pPr>
            <a:r>
              <a:rPr lang="en-US" sz="2400" b="1" dirty="0">
                <a:solidFill>
                  <a:srgbClr val="FFFFFF"/>
                </a:solidFill>
              </a:rPr>
              <a:t>Are you studying?</a:t>
            </a:r>
          </a:p>
          <a:p>
            <a:pPr marL="457200" indent="-457200">
              <a:buAutoNum type="arabicPeriod"/>
            </a:pPr>
            <a:r>
              <a:rPr lang="en-US" sz="2400" b="1" dirty="0">
                <a:solidFill>
                  <a:srgbClr val="FFFFFF"/>
                </a:solidFill>
              </a:rPr>
              <a:t>Yes, I am. / No, I’m not. </a:t>
            </a:r>
          </a:p>
          <a:p>
            <a:pPr marL="457200" indent="-457200">
              <a:buAutoNum type="arabicPeriod"/>
            </a:pPr>
            <a:r>
              <a:rPr lang="en-US" sz="2400" b="1" dirty="0">
                <a:solidFill>
                  <a:srgbClr val="FFFFFF"/>
                </a:solidFill>
              </a:rPr>
              <a:t>What/why/where are you studying?</a:t>
            </a:r>
          </a:p>
        </p:txBody>
      </p:sp>
    </p:spTree>
    <p:extLst>
      <p:ext uri="{BB962C8B-B14F-4D97-AF65-F5344CB8AC3E}">
        <p14:creationId xmlns:p14="http://schemas.microsoft.com/office/powerpoint/2010/main" val="2502859682"/>
      </p:ext>
    </p:extLst>
  </p:cSld>
  <p:clrMapOvr>
    <a:masterClrMapping/>
  </p:clrMapOvr>
</p:sld>
</file>

<file path=ppt/theme/theme1.xml><?xml version="1.0" encoding="utf-8"?>
<a:theme xmlns:a="http://schemas.openxmlformats.org/drawingml/2006/main" name="BlobVTI">
  <a:themeElements>
    <a:clrScheme name="AnalogousFromLightSeedRightStep">
      <a:dk1>
        <a:srgbClr val="000000"/>
      </a:dk1>
      <a:lt1>
        <a:srgbClr val="FFFFFF"/>
      </a:lt1>
      <a:dk2>
        <a:srgbClr val="223C26"/>
      </a:dk2>
      <a:lt2>
        <a:srgbClr val="E2E5E8"/>
      </a:lt2>
      <a:accent1>
        <a:srgbClr val="E88B33"/>
      </a:accent1>
      <a:accent2>
        <a:srgbClr val="AEA33A"/>
      </a:accent2>
      <a:accent3>
        <a:srgbClr val="8CAB4A"/>
      </a:accent3>
      <a:accent4>
        <a:srgbClr val="57B636"/>
      </a:accent4>
      <a:accent5>
        <a:srgbClr val="2EBA43"/>
      </a:accent5>
      <a:accent6>
        <a:srgbClr val="33B67E"/>
      </a:accent6>
      <a:hlink>
        <a:srgbClr val="5F84A8"/>
      </a:hlink>
      <a:folHlink>
        <a:srgbClr val="7F7F7F"/>
      </a:folHlink>
    </a:clrScheme>
    <a:fontScheme name="Blob">
      <a:majorFont>
        <a:latin typeface="Rockwell Nova Light"/>
        <a:ea typeface=""/>
        <a:cs typeface=""/>
      </a:majorFont>
      <a:minorFont>
        <a:latin typeface="Avenir Next LT Pr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bVTI" id="{06D3AACF-B619-4265-899F-5E2FB3A445D5}" vid="{F5918863-BA1A-4735-81A8-3E7BFBDA847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</TotalTime>
  <Words>267</Words>
  <Application>Microsoft Office PowerPoint</Application>
  <PresentationFormat>Widescreen</PresentationFormat>
  <Paragraphs>56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Avenir Next LT Pro</vt:lpstr>
      <vt:lpstr>Rockwell Nova Light</vt:lpstr>
      <vt:lpstr>The Hand Extrablack</vt:lpstr>
      <vt:lpstr>BlobVTI</vt:lpstr>
      <vt:lpstr>PRESENT PROGRESSIVE</vt:lpstr>
      <vt:lpstr>Use of present progressive/continuous</vt:lpstr>
      <vt:lpstr>No progressive form</vt:lpstr>
      <vt:lpstr>I'm studying history </vt:lpstr>
      <vt:lpstr>-ing form</vt:lpstr>
      <vt:lpstr>I'm studying history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serena pellegrini</cp:lastModifiedBy>
  <cp:revision>98</cp:revision>
  <dcterms:created xsi:type="dcterms:W3CDTF">2012-07-30T23:18:30Z</dcterms:created>
  <dcterms:modified xsi:type="dcterms:W3CDTF">2020-10-22T09:58:31Z</dcterms:modified>
</cp:coreProperties>
</file>