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4E7BA8-BB26-4A2A-B860-C365869E7EB1}" v="643" dt="2021-02-07T16:41:01.8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AFBDD5-8C6C-42D4-814A-292C5FA6B31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51B76-38B3-48E0-8CFA-6D032A2AEEE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CAN</a:t>
          </a:r>
          <a:endParaRPr lang="en-US"/>
        </a:p>
      </dgm:t>
    </dgm:pt>
    <dgm:pt modelId="{10FC4D94-D790-4162-8827-CA5FCCFCD43E}" type="parTrans" cxnId="{43A931E6-3B54-4F62-BB34-8F38EC206DAA}">
      <dgm:prSet/>
      <dgm:spPr/>
      <dgm:t>
        <a:bodyPr/>
        <a:lstStyle/>
        <a:p>
          <a:endParaRPr lang="en-US"/>
        </a:p>
      </dgm:t>
    </dgm:pt>
    <dgm:pt modelId="{5DDAB3A3-43CF-4707-A2BF-E408AFD2F0F4}" type="sibTrans" cxnId="{43A931E6-3B54-4F62-BB34-8F38EC206DAA}">
      <dgm:prSet/>
      <dgm:spPr/>
      <dgm:t>
        <a:bodyPr/>
        <a:lstStyle/>
        <a:p>
          <a:endParaRPr lang="en-US"/>
        </a:p>
      </dgm:t>
    </dgm:pt>
    <dgm:pt modelId="{96E5C7C4-0D1E-4603-A17D-7885F9C1616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Affermative: I can swim</a:t>
          </a:r>
        </a:p>
      </dgm:t>
    </dgm:pt>
    <dgm:pt modelId="{9AD103D7-09FE-4DE4-8EC7-E7FEE52F9438}" type="parTrans" cxnId="{7508A3CF-48C1-40D6-A97C-7C2DF1AAE61A}">
      <dgm:prSet/>
      <dgm:spPr/>
      <dgm:t>
        <a:bodyPr/>
        <a:lstStyle/>
        <a:p>
          <a:endParaRPr lang="en-US"/>
        </a:p>
      </dgm:t>
    </dgm:pt>
    <dgm:pt modelId="{EC97DA74-2358-4BE7-9238-404A0B496AEA}" type="sibTrans" cxnId="{7508A3CF-48C1-40D6-A97C-7C2DF1AAE61A}">
      <dgm:prSet/>
      <dgm:spPr/>
      <dgm:t>
        <a:bodyPr/>
        <a:lstStyle/>
        <a:p>
          <a:endParaRPr lang="en-US"/>
        </a:p>
      </dgm:t>
    </dgm:pt>
    <dgm:pt modelId="{444E3D23-D3E8-4BC7-B44E-DDBA5094C09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Negative: I can't swim</a:t>
          </a:r>
        </a:p>
      </dgm:t>
    </dgm:pt>
    <dgm:pt modelId="{B1809672-0383-4080-A6BB-16B10743407B}" type="parTrans" cxnId="{744CD317-EE63-468C-858F-86D627E51FB6}">
      <dgm:prSet/>
      <dgm:spPr/>
      <dgm:t>
        <a:bodyPr/>
        <a:lstStyle/>
        <a:p>
          <a:endParaRPr lang="en-US"/>
        </a:p>
      </dgm:t>
    </dgm:pt>
    <dgm:pt modelId="{99F8873A-5714-4953-B898-1D3E2724F1D9}" type="sibTrans" cxnId="{744CD317-EE63-468C-858F-86D627E51FB6}">
      <dgm:prSet/>
      <dgm:spPr/>
      <dgm:t>
        <a:bodyPr/>
        <a:lstStyle/>
        <a:p>
          <a:endParaRPr lang="en-US"/>
        </a:p>
      </dgm:t>
    </dgm:pt>
    <dgm:pt modelId="{0114BB0E-E77C-48C7-A5F0-8C131B2C0BB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Interrogative: Can you swim?</a:t>
          </a:r>
        </a:p>
      </dgm:t>
    </dgm:pt>
    <dgm:pt modelId="{B8BCB107-548C-40DF-BC2F-EE8CEE3D377A}" type="parTrans" cxnId="{C7499598-89FF-4877-8189-6D8585249D8A}">
      <dgm:prSet/>
      <dgm:spPr/>
      <dgm:t>
        <a:bodyPr/>
        <a:lstStyle/>
        <a:p>
          <a:endParaRPr lang="en-US"/>
        </a:p>
      </dgm:t>
    </dgm:pt>
    <dgm:pt modelId="{76605945-077C-48DA-9905-310F88AC58B6}" type="sibTrans" cxnId="{C7499598-89FF-4877-8189-6D8585249D8A}">
      <dgm:prSet/>
      <dgm:spPr/>
      <dgm:t>
        <a:bodyPr/>
        <a:lstStyle/>
        <a:p>
          <a:endParaRPr lang="en-US"/>
        </a:p>
      </dgm:t>
    </dgm:pt>
    <dgm:pt modelId="{7CDB9F98-A4BE-4ADB-8D22-27D03CC9DB4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Short answers: Yes, I can / No, I can't</a:t>
          </a:r>
        </a:p>
      </dgm:t>
    </dgm:pt>
    <dgm:pt modelId="{8640B2B1-5FA3-49BD-9C74-9C8CB3E1909E}" type="parTrans" cxnId="{6BF6BB57-D3F8-4C03-955B-AF8F3275EEB1}">
      <dgm:prSet/>
      <dgm:spPr/>
      <dgm:t>
        <a:bodyPr/>
        <a:lstStyle/>
        <a:p>
          <a:endParaRPr lang="en-US"/>
        </a:p>
      </dgm:t>
    </dgm:pt>
    <dgm:pt modelId="{8EE6D0A4-BA4D-4F5B-A70C-039A0747B747}" type="sibTrans" cxnId="{6BF6BB57-D3F8-4C03-955B-AF8F3275EEB1}">
      <dgm:prSet/>
      <dgm:spPr/>
      <dgm:t>
        <a:bodyPr/>
        <a:lstStyle/>
        <a:p>
          <a:endParaRPr lang="en-US"/>
        </a:p>
      </dgm:t>
    </dgm:pt>
    <dgm:pt modelId="{D9900A34-41B2-4832-A4EC-1CDF9A68F3B8}" type="pres">
      <dgm:prSet presAssocID="{D1AFBDD5-8C6C-42D4-814A-292C5FA6B31E}" presName="root" presStyleCnt="0">
        <dgm:presLayoutVars>
          <dgm:dir/>
          <dgm:resizeHandles val="exact"/>
        </dgm:presLayoutVars>
      </dgm:prSet>
      <dgm:spPr/>
    </dgm:pt>
    <dgm:pt modelId="{04C58537-7CCF-4237-A585-8DD5A718300A}" type="pres">
      <dgm:prSet presAssocID="{88551B76-38B3-48E0-8CFA-6D032A2AEEE8}" presName="compNode" presStyleCnt="0"/>
      <dgm:spPr/>
    </dgm:pt>
    <dgm:pt modelId="{801F278D-872C-429B-93B5-58E58ABF932D}" type="pres">
      <dgm:prSet presAssocID="{88551B76-38B3-48E0-8CFA-6D032A2AEEE8}" presName="bgRect" presStyleLbl="bgShp" presStyleIdx="0" presStyleCnt="5"/>
      <dgm:spPr/>
    </dgm:pt>
    <dgm:pt modelId="{F513D86F-8303-4353-B703-9C2788A30184}" type="pres">
      <dgm:prSet presAssocID="{88551B76-38B3-48E0-8CFA-6D032A2AEEE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aint"/>
        </a:ext>
      </dgm:extLst>
    </dgm:pt>
    <dgm:pt modelId="{B228A6AA-74C3-49E7-8EB1-30B9181E4019}" type="pres">
      <dgm:prSet presAssocID="{88551B76-38B3-48E0-8CFA-6D032A2AEEE8}" presName="spaceRect" presStyleCnt="0"/>
      <dgm:spPr/>
    </dgm:pt>
    <dgm:pt modelId="{2FA5C474-14B3-41DF-B098-1CEEEDA82FE5}" type="pres">
      <dgm:prSet presAssocID="{88551B76-38B3-48E0-8CFA-6D032A2AEEE8}" presName="parTx" presStyleLbl="revTx" presStyleIdx="0" presStyleCnt="5">
        <dgm:presLayoutVars>
          <dgm:chMax val="0"/>
          <dgm:chPref val="0"/>
        </dgm:presLayoutVars>
      </dgm:prSet>
      <dgm:spPr/>
    </dgm:pt>
    <dgm:pt modelId="{61BAA227-D77E-48CA-A834-4A5C2BDCBC7E}" type="pres">
      <dgm:prSet presAssocID="{5DDAB3A3-43CF-4707-A2BF-E408AFD2F0F4}" presName="sibTrans" presStyleCnt="0"/>
      <dgm:spPr/>
    </dgm:pt>
    <dgm:pt modelId="{C3D291C0-95BD-44F9-898F-74222543A0E7}" type="pres">
      <dgm:prSet presAssocID="{96E5C7C4-0D1E-4603-A17D-7885F9C16160}" presName="compNode" presStyleCnt="0"/>
      <dgm:spPr/>
    </dgm:pt>
    <dgm:pt modelId="{9F85821C-199A-4CAB-8976-2A0999A8EA9B}" type="pres">
      <dgm:prSet presAssocID="{96E5C7C4-0D1E-4603-A17D-7885F9C16160}" presName="bgRect" presStyleLbl="bgShp" presStyleIdx="1" presStyleCnt="5"/>
      <dgm:spPr/>
    </dgm:pt>
    <dgm:pt modelId="{B303A603-6DA4-4A06-BF6E-144AB807A39B}" type="pres">
      <dgm:prSet presAssocID="{96E5C7C4-0D1E-4603-A17D-7885F9C1616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ns"/>
        </a:ext>
      </dgm:extLst>
    </dgm:pt>
    <dgm:pt modelId="{005BC8D8-468F-4F72-8C1A-B0E4257A2865}" type="pres">
      <dgm:prSet presAssocID="{96E5C7C4-0D1E-4603-A17D-7885F9C16160}" presName="spaceRect" presStyleCnt="0"/>
      <dgm:spPr/>
    </dgm:pt>
    <dgm:pt modelId="{ED504840-4D9D-4875-B151-6B500A74A763}" type="pres">
      <dgm:prSet presAssocID="{96E5C7C4-0D1E-4603-A17D-7885F9C16160}" presName="parTx" presStyleLbl="revTx" presStyleIdx="1" presStyleCnt="5">
        <dgm:presLayoutVars>
          <dgm:chMax val="0"/>
          <dgm:chPref val="0"/>
        </dgm:presLayoutVars>
      </dgm:prSet>
      <dgm:spPr/>
    </dgm:pt>
    <dgm:pt modelId="{CF4348E6-A5EE-47ED-939D-C5A723DC7231}" type="pres">
      <dgm:prSet presAssocID="{EC97DA74-2358-4BE7-9238-404A0B496AEA}" presName="sibTrans" presStyleCnt="0"/>
      <dgm:spPr/>
    </dgm:pt>
    <dgm:pt modelId="{AEE68B75-A768-4F71-9455-BB256528E84E}" type="pres">
      <dgm:prSet presAssocID="{444E3D23-D3E8-4BC7-B44E-DDBA5094C097}" presName="compNode" presStyleCnt="0"/>
      <dgm:spPr/>
    </dgm:pt>
    <dgm:pt modelId="{7412B959-0666-43BD-A5C0-6823FD3FAF9D}" type="pres">
      <dgm:prSet presAssocID="{444E3D23-D3E8-4BC7-B44E-DDBA5094C097}" presName="bgRect" presStyleLbl="bgShp" presStyleIdx="2" presStyleCnt="5"/>
      <dgm:spPr/>
    </dgm:pt>
    <dgm:pt modelId="{7F6DBE36-AE9E-4D4A-8232-EAF1B423E501}" type="pres">
      <dgm:prSet presAssocID="{444E3D23-D3E8-4BC7-B44E-DDBA5094C097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ad Face with No Fill"/>
        </a:ext>
      </dgm:extLst>
    </dgm:pt>
    <dgm:pt modelId="{D8AEBC07-EA99-4F18-ACDD-8994BF0B9474}" type="pres">
      <dgm:prSet presAssocID="{444E3D23-D3E8-4BC7-B44E-DDBA5094C097}" presName="spaceRect" presStyleCnt="0"/>
      <dgm:spPr/>
    </dgm:pt>
    <dgm:pt modelId="{DED3653E-6F50-443D-84B5-2460376437FB}" type="pres">
      <dgm:prSet presAssocID="{444E3D23-D3E8-4BC7-B44E-DDBA5094C097}" presName="parTx" presStyleLbl="revTx" presStyleIdx="2" presStyleCnt="5">
        <dgm:presLayoutVars>
          <dgm:chMax val="0"/>
          <dgm:chPref val="0"/>
        </dgm:presLayoutVars>
      </dgm:prSet>
      <dgm:spPr/>
    </dgm:pt>
    <dgm:pt modelId="{9F030401-B21C-41C2-BD47-BDE6E22687E6}" type="pres">
      <dgm:prSet presAssocID="{99F8873A-5714-4953-B898-1D3E2724F1D9}" presName="sibTrans" presStyleCnt="0"/>
      <dgm:spPr/>
    </dgm:pt>
    <dgm:pt modelId="{65B2517E-C379-42AB-A296-87F38B25AC68}" type="pres">
      <dgm:prSet presAssocID="{0114BB0E-E77C-48C7-A5F0-8C131B2C0BBA}" presName="compNode" presStyleCnt="0"/>
      <dgm:spPr/>
    </dgm:pt>
    <dgm:pt modelId="{88EAC8F7-7DAA-468F-8946-96C72E118261}" type="pres">
      <dgm:prSet presAssocID="{0114BB0E-E77C-48C7-A5F0-8C131B2C0BBA}" presName="bgRect" presStyleLbl="bgShp" presStyleIdx="3" presStyleCnt="5"/>
      <dgm:spPr/>
    </dgm:pt>
    <dgm:pt modelId="{997618E1-A245-441E-BBA0-AA6D21A1DA62}" type="pres">
      <dgm:prSet presAssocID="{0114BB0E-E77C-48C7-A5F0-8C131B2C0BBA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81E4D626-8E63-4D8B-8C39-720893BC2318}" type="pres">
      <dgm:prSet presAssocID="{0114BB0E-E77C-48C7-A5F0-8C131B2C0BBA}" presName="spaceRect" presStyleCnt="0"/>
      <dgm:spPr/>
    </dgm:pt>
    <dgm:pt modelId="{DDFAEB0D-0FD7-4C95-8099-4A3984250544}" type="pres">
      <dgm:prSet presAssocID="{0114BB0E-E77C-48C7-A5F0-8C131B2C0BBA}" presName="parTx" presStyleLbl="revTx" presStyleIdx="3" presStyleCnt="5">
        <dgm:presLayoutVars>
          <dgm:chMax val="0"/>
          <dgm:chPref val="0"/>
        </dgm:presLayoutVars>
      </dgm:prSet>
      <dgm:spPr/>
    </dgm:pt>
    <dgm:pt modelId="{5E6BBE65-B556-40F4-AFB6-980ED7C6925D}" type="pres">
      <dgm:prSet presAssocID="{76605945-077C-48DA-9905-310F88AC58B6}" presName="sibTrans" presStyleCnt="0"/>
      <dgm:spPr/>
    </dgm:pt>
    <dgm:pt modelId="{F956E3D1-70D9-4264-AE13-0E550AAF7877}" type="pres">
      <dgm:prSet presAssocID="{7CDB9F98-A4BE-4ADB-8D22-27D03CC9DB42}" presName="compNode" presStyleCnt="0"/>
      <dgm:spPr/>
    </dgm:pt>
    <dgm:pt modelId="{60BE1152-81B1-4789-B164-E69522CC1383}" type="pres">
      <dgm:prSet presAssocID="{7CDB9F98-A4BE-4ADB-8D22-27D03CC9DB42}" presName="bgRect" presStyleLbl="bgShp" presStyleIdx="4" presStyleCnt="5"/>
      <dgm:spPr/>
    </dgm:pt>
    <dgm:pt modelId="{967B21D6-4630-4BE9-AED7-6B77217DA7F4}" type="pres">
      <dgm:prSet presAssocID="{7CDB9F98-A4BE-4ADB-8D22-27D03CC9DB42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FC3756D5-22D4-4058-BAD0-F281359D4E51}" type="pres">
      <dgm:prSet presAssocID="{7CDB9F98-A4BE-4ADB-8D22-27D03CC9DB42}" presName="spaceRect" presStyleCnt="0"/>
      <dgm:spPr/>
    </dgm:pt>
    <dgm:pt modelId="{01017820-799B-4813-8D88-7281965C8453}" type="pres">
      <dgm:prSet presAssocID="{7CDB9F98-A4BE-4ADB-8D22-27D03CC9DB42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11AA300-942B-40EB-9ED0-983C0AE1B43B}" type="presOf" srcId="{7CDB9F98-A4BE-4ADB-8D22-27D03CC9DB42}" destId="{01017820-799B-4813-8D88-7281965C8453}" srcOrd="0" destOrd="0" presId="urn:microsoft.com/office/officeart/2018/2/layout/IconVerticalSolidList"/>
    <dgm:cxn modelId="{744CD317-EE63-468C-858F-86D627E51FB6}" srcId="{D1AFBDD5-8C6C-42D4-814A-292C5FA6B31E}" destId="{444E3D23-D3E8-4BC7-B44E-DDBA5094C097}" srcOrd="2" destOrd="0" parTransId="{B1809672-0383-4080-A6BB-16B10743407B}" sibTransId="{99F8873A-5714-4953-B898-1D3E2724F1D9}"/>
    <dgm:cxn modelId="{DA38F263-7E56-4111-9061-AB5DB418C08A}" type="presOf" srcId="{96E5C7C4-0D1E-4603-A17D-7885F9C16160}" destId="{ED504840-4D9D-4875-B151-6B500A74A763}" srcOrd="0" destOrd="0" presId="urn:microsoft.com/office/officeart/2018/2/layout/IconVerticalSolidList"/>
    <dgm:cxn modelId="{B886CA6F-3964-47E8-A57C-EEA0170C28B2}" type="presOf" srcId="{0114BB0E-E77C-48C7-A5F0-8C131B2C0BBA}" destId="{DDFAEB0D-0FD7-4C95-8099-4A3984250544}" srcOrd="0" destOrd="0" presId="urn:microsoft.com/office/officeart/2018/2/layout/IconVerticalSolidList"/>
    <dgm:cxn modelId="{7CCC1157-F093-4427-9FCE-E27052EA289D}" type="presOf" srcId="{D1AFBDD5-8C6C-42D4-814A-292C5FA6B31E}" destId="{D9900A34-41B2-4832-A4EC-1CDF9A68F3B8}" srcOrd="0" destOrd="0" presId="urn:microsoft.com/office/officeart/2018/2/layout/IconVerticalSolidList"/>
    <dgm:cxn modelId="{6BF6BB57-D3F8-4C03-955B-AF8F3275EEB1}" srcId="{D1AFBDD5-8C6C-42D4-814A-292C5FA6B31E}" destId="{7CDB9F98-A4BE-4ADB-8D22-27D03CC9DB42}" srcOrd="4" destOrd="0" parTransId="{8640B2B1-5FA3-49BD-9C74-9C8CB3E1909E}" sibTransId="{8EE6D0A4-BA4D-4F5B-A70C-039A0747B747}"/>
    <dgm:cxn modelId="{C7499598-89FF-4877-8189-6D8585249D8A}" srcId="{D1AFBDD5-8C6C-42D4-814A-292C5FA6B31E}" destId="{0114BB0E-E77C-48C7-A5F0-8C131B2C0BBA}" srcOrd="3" destOrd="0" parTransId="{B8BCB107-548C-40DF-BC2F-EE8CEE3D377A}" sibTransId="{76605945-077C-48DA-9905-310F88AC58B6}"/>
    <dgm:cxn modelId="{F1DF30B4-9851-45EA-8C81-FFB83442231B}" type="presOf" srcId="{444E3D23-D3E8-4BC7-B44E-DDBA5094C097}" destId="{DED3653E-6F50-443D-84B5-2460376437FB}" srcOrd="0" destOrd="0" presId="urn:microsoft.com/office/officeart/2018/2/layout/IconVerticalSolidList"/>
    <dgm:cxn modelId="{18C239BD-6AB5-4883-A4CF-BC2E78D231B9}" type="presOf" srcId="{88551B76-38B3-48E0-8CFA-6D032A2AEEE8}" destId="{2FA5C474-14B3-41DF-B098-1CEEEDA82FE5}" srcOrd="0" destOrd="0" presId="urn:microsoft.com/office/officeart/2018/2/layout/IconVerticalSolidList"/>
    <dgm:cxn modelId="{7508A3CF-48C1-40D6-A97C-7C2DF1AAE61A}" srcId="{D1AFBDD5-8C6C-42D4-814A-292C5FA6B31E}" destId="{96E5C7C4-0D1E-4603-A17D-7885F9C16160}" srcOrd="1" destOrd="0" parTransId="{9AD103D7-09FE-4DE4-8EC7-E7FEE52F9438}" sibTransId="{EC97DA74-2358-4BE7-9238-404A0B496AEA}"/>
    <dgm:cxn modelId="{43A931E6-3B54-4F62-BB34-8F38EC206DAA}" srcId="{D1AFBDD5-8C6C-42D4-814A-292C5FA6B31E}" destId="{88551B76-38B3-48E0-8CFA-6D032A2AEEE8}" srcOrd="0" destOrd="0" parTransId="{10FC4D94-D790-4162-8827-CA5FCCFCD43E}" sibTransId="{5DDAB3A3-43CF-4707-A2BF-E408AFD2F0F4}"/>
    <dgm:cxn modelId="{792ACDA9-2B05-4CF8-B270-A5E43CDADA8B}" type="presParOf" srcId="{D9900A34-41B2-4832-A4EC-1CDF9A68F3B8}" destId="{04C58537-7CCF-4237-A585-8DD5A718300A}" srcOrd="0" destOrd="0" presId="urn:microsoft.com/office/officeart/2018/2/layout/IconVerticalSolidList"/>
    <dgm:cxn modelId="{DC50D2F2-125A-4AD6-943E-33BC03C59DCF}" type="presParOf" srcId="{04C58537-7CCF-4237-A585-8DD5A718300A}" destId="{801F278D-872C-429B-93B5-58E58ABF932D}" srcOrd="0" destOrd="0" presId="urn:microsoft.com/office/officeart/2018/2/layout/IconVerticalSolidList"/>
    <dgm:cxn modelId="{45F7E0FE-7D74-4351-B04B-AB7EDDF1942F}" type="presParOf" srcId="{04C58537-7CCF-4237-A585-8DD5A718300A}" destId="{F513D86F-8303-4353-B703-9C2788A30184}" srcOrd="1" destOrd="0" presId="urn:microsoft.com/office/officeart/2018/2/layout/IconVerticalSolidList"/>
    <dgm:cxn modelId="{BE7290AA-9798-4650-8596-8900AAE48018}" type="presParOf" srcId="{04C58537-7CCF-4237-A585-8DD5A718300A}" destId="{B228A6AA-74C3-49E7-8EB1-30B9181E4019}" srcOrd="2" destOrd="0" presId="urn:microsoft.com/office/officeart/2018/2/layout/IconVerticalSolidList"/>
    <dgm:cxn modelId="{7B27BE64-AF6A-47D9-A308-170D64955BF2}" type="presParOf" srcId="{04C58537-7CCF-4237-A585-8DD5A718300A}" destId="{2FA5C474-14B3-41DF-B098-1CEEEDA82FE5}" srcOrd="3" destOrd="0" presId="urn:microsoft.com/office/officeart/2018/2/layout/IconVerticalSolidList"/>
    <dgm:cxn modelId="{480292CD-B6B6-44DF-97C3-D4F0D6CACB34}" type="presParOf" srcId="{D9900A34-41B2-4832-A4EC-1CDF9A68F3B8}" destId="{61BAA227-D77E-48CA-A834-4A5C2BDCBC7E}" srcOrd="1" destOrd="0" presId="urn:microsoft.com/office/officeart/2018/2/layout/IconVerticalSolidList"/>
    <dgm:cxn modelId="{AC738ADD-0BE5-4AA8-A84B-9470ED9FEA32}" type="presParOf" srcId="{D9900A34-41B2-4832-A4EC-1CDF9A68F3B8}" destId="{C3D291C0-95BD-44F9-898F-74222543A0E7}" srcOrd="2" destOrd="0" presId="urn:microsoft.com/office/officeart/2018/2/layout/IconVerticalSolidList"/>
    <dgm:cxn modelId="{3B6D6973-A32B-4C04-8D8A-F013971F1EEC}" type="presParOf" srcId="{C3D291C0-95BD-44F9-898F-74222543A0E7}" destId="{9F85821C-199A-4CAB-8976-2A0999A8EA9B}" srcOrd="0" destOrd="0" presId="urn:microsoft.com/office/officeart/2018/2/layout/IconVerticalSolidList"/>
    <dgm:cxn modelId="{807AE601-C8E1-4A5B-9B1E-A8BCFF41B472}" type="presParOf" srcId="{C3D291C0-95BD-44F9-898F-74222543A0E7}" destId="{B303A603-6DA4-4A06-BF6E-144AB807A39B}" srcOrd="1" destOrd="0" presId="urn:microsoft.com/office/officeart/2018/2/layout/IconVerticalSolidList"/>
    <dgm:cxn modelId="{D4A7181B-C629-46DE-8044-F9AE41456B23}" type="presParOf" srcId="{C3D291C0-95BD-44F9-898F-74222543A0E7}" destId="{005BC8D8-468F-4F72-8C1A-B0E4257A2865}" srcOrd="2" destOrd="0" presId="urn:microsoft.com/office/officeart/2018/2/layout/IconVerticalSolidList"/>
    <dgm:cxn modelId="{FB60330E-99A5-4ADC-A6A8-2F040BF0FB98}" type="presParOf" srcId="{C3D291C0-95BD-44F9-898F-74222543A0E7}" destId="{ED504840-4D9D-4875-B151-6B500A74A763}" srcOrd="3" destOrd="0" presId="urn:microsoft.com/office/officeart/2018/2/layout/IconVerticalSolidList"/>
    <dgm:cxn modelId="{91912106-1924-45DD-AFFB-616B857A17A5}" type="presParOf" srcId="{D9900A34-41B2-4832-A4EC-1CDF9A68F3B8}" destId="{CF4348E6-A5EE-47ED-939D-C5A723DC7231}" srcOrd="3" destOrd="0" presId="urn:microsoft.com/office/officeart/2018/2/layout/IconVerticalSolidList"/>
    <dgm:cxn modelId="{4735C3B3-C087-45A5-B9C2-FE1CD333B54E}" type="presParOf" srcId="{D9900A34-41B2-4832-A4EC-1CDF9A68F3B8}" destId="{AEE68B75-A768-4F71-9455-BB256528E84E}" srcOrd="4" destOrd="0" presId="urn:microsoft.com/office/officeart/2018/2/layout/IconVerticalSolidList"/>
    <dgm:cxn modelId="{DEC7715B-2F55-48A7-8AFB-67ED36C9D596}" type="presParOf" srcId="{AEE68B75-A768-4F71-9455-BB256528E84E}" destId="{7412B959-0666-43BD-A5C0-6823FD3FAF9D}" srcOrd="0" destOrd="0" presId="urn:microsoft.com/office/officeart/2018/2/layout/IconVerticalSolidList"/>
    <dgm:cxn modelId="{95356F0D-6B73-4E80-B1BD-7B1E3EA7DF75}" type="presParOf" srcId="{AEE68B75-A768-4F71-9455-BB256528E84E}" destId="{7F6DBE36-AE9E-4D4A-8232-EAF1B423E501}" srcOrd="1" destOrd="0" presId="urn:microsoft.com/office/officeart/2018/2/layout/IconVerticalSolidList"/>
    <dgm:cxn modelId="{62125F24-A8B9-4B5F-8938-10422AAEA776}" type="presParOf" srcId="{AEE68B75-A768-4F71-9455-BB256528E84E}" destId="{D8AEBC07-EA99-4F18-ACDD-8994BF0B9474}" srcOrd="2" destOrd="0" presId="urn:microsoft.com/office/officeart/2018/2/layout/IconVerticalSolidList"/>
    <dgm:cxn modelId="{E94FF203-4E29-4B84-ACA8-A9A5AE43AE44}" type="presParOf" srcId="{AEE68B75-A768-4F71-9455-BB256528E84E}" destId="{DED3653E-6F50-443D-84B5-2460376437FB}" srcOrd="3" destOrd="0" presId="urn:microsoft.com/office/officeart/2018/2/layout/IconVerticalSolidList"/>
    <dgm:cxn modelId="{08098D91-6F16-4FFA-B9E6-D5C70F4A6F1F}" type="presParOf" srcId="{D9900A34-41B2-4832-A4EC-1CDF9A68F3B8}" destId="{9F030401-B21C-41C2-BD47-BDE6E22687E6}" srcOrd="5" destOrd="0" presId="urn:microsoft.com/office/officeart/2018/2/layout/IconVerticalSolidList"/>
    <dgm:cxn modelId="{2F37DC48-A67E-4C61-8D96-7CC9EBAFBE41}" type="presParOf" srcId="{D9900A34-41B2-4832-A4EC-1CDF9A68F3B8}" destId="{65B2517E-C379-42AB-A296-87F38B25AC68}" srcOrd="6" destOrd="0" presId="urn:microsoft.com/office/officeart/2018/2/layout/IconVerticalSolidList"/>
    <dgm:cxn modelId="{B47A1104-0B4C-48D5-82BE-D4664CCE5AA8}" type="presParOf" srcId="{65B2517E-C379-42AB-A296-87F38B25AC68}" destId="{88EAC8F7-7DAA-468F-8946-96C72E118261}" srcOrd="0" destOrd="0" presId="urn:microsoft.com/office/officeart/2018/2/layout/IconVerticalSolidList"/>
    <dgm:cxn modelId="{5BBBD29A-0834-4EBD-AE1D-6A8CE9E1D127}" type="presParOf" srcId="{65B2517E-C379-42AB-A296-87F38B25AC68}" destId="{997618E1-A245-441E-BBA0-AA6D21A1DA62}" srcOrd="1" destOrd="0" presId="urn:microsoft.com/office/officeart/2018/2/layout/IconVerticalSolidList"/>
    <dgm:cxn modelId="{1A46BD7A-3473-4BAC-A085-975F8623E605}" type="presParOf" srcId="{65B2517E-C379-42AB-A296-87F38B25AC68}" destId="{81E4D626-8E63-4D8B-8C39-720893BC2318}" srcOrd="2" destOrd="0" presId="urn:microsoft.com/office/officeart/2018/2/layout/IconVerticalSolidList"/>
    <dgm:cxn modelId="{A20BA72C-F1FD-46EF-9904-C181D99B1C6D}" type="presParOf" srcId="{65B2517E-C379-42AB-A296-87F38B25AC68}" destId="{DDFAEB0D-0FD7-4C95-8099-4A3984250544}" srcOrd="3" destOrd="0" presId="urn:microsoft.com/office/officeart/2018/2/layout/IconVerticalSolidList"/>
    <dgm:cxn modelId="{933F0E40-8D66-41F8-9DD3-FA72C32A7557}" type="presParOf" srcId="{D9900A34-41B2-4832-A4EC-1CDF9A68F3B8}" destId="{5E6BBE65-B556-40F4-AFB6-980ED7C6925D}" srcOrd="7" destOrd="0" presId="urn:microsoft.com/office/officeart/2018/2/layout/IconVerticalSolidList"/>
    <dgm:cxn modelId="{3775690A-DBCA-4D7F-8DB3-62197ED71159}" type="presParOf" srcId="{D9900A34-41B2-4832-A4EC-1CDF9A68F3B8}" destId="{F956E3D1-70D9-4264-AE13-0E550AAF7877}" srcOrd="8" destOrd="0" presId="urn:microsoft.com/office/officeart/2018/2/layout/IconVerticalSolidList"/>
    <dgm:cxn modelId="{8E55DF99-1573-41DA-B7EC-78DF49DCF4B6}" type="presParOf" srcId="{F956E3D1-70D9-4264-AE13-0E550AAF7877}" destId="{60BE1152-81B1-4789-B164-E69522CC1383}" srcOrd="0" destOrd="0" presId="urn:microsoft.com/office/officeart/2018/2/layout/IconVerticalSolidList"/>
    <dgm:cxn modelId="{9A83DBF6-8B39-446E-A077-07C789220760}" type="presParOf" srcId="{F956E3D1-70D9-4264-AE13-0E550AAF7877}" destId="{967B21D6-4630-4BE9-AED7-6B77217DA7F4}" srcOrd="1" destOrd="0" presId="urn:microsoft.com/office/officeart/2018/2/layout/IconVerticalSolidList"/>
    <dgm:cxn modelId="{5482245B-0F9D-4D75-8ED7-38145414277B}" type="presParOf" srcId="{F956E3D1-70D9-4264-AE13-0E550AAF7877}" destId="{FC3756D5-22D4-4058-BAD0-F281359D4E51}" srcOrd="2" destOrd="0" presId="urn:microsoft.com/office/officeart/2018/2/layout/IconVerticalSolidList"/>
    <dgm:cxn modelId="{8E566556-F83F-4930-86BF-C8844E6FC1F3}" type="presParOf" srcId="{F956E3D1-70D9-4264-AE13-0E550AAF7877}" destId="{01017820-799B-4813-8D88-7281965C845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2C2BDF-7A5B-455E-9828-337CF371C357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D7D05BA-430C-461B-8ED6-185D8CD4A7B3}">
      <dgm:prSet phldr="0"/>
      <dgm:spPr/>
      <dgm:t>
        <a:bodyPr/>
        <a:lstStyle/>
        <a:p>
          <a:pPr rtl="0"/>
          <a:r>
            <a:rPr lang="en-US" b="1">
              <a:latin typeface="Avenir Next LT Pro"/>
            </a:rPr>
            <a:t>MUST</a:t>
          </a:r>
          <a:r>
            <a:rPr lang="en-US" b="1"/>
            <a:t> / CAN'T </a:t>
          </a:r>
          <a:r>
            <a:rPr lang="en-US"/>
            <a:t>= deduction based on </a:t>
          </a:r>
          <a:r>
            <a:rPr lang="en-US">
              <a:latin typeface="Avenir Next LT Pro"/>
            </a:rPr>
            <a:t>evidences -&gt; ex</a:t>
          </a:r>
          <a:r>
            <a:rPr lang="en-US"/>
            <a:t>. You must be tired. You've been working for 12 hours</a:t>
          </a:r>
          <a:endParaRPr lang="en-US">
            <a:latin typeface="Avenir Next LT Pro"/>
          </a:endParaRPr>
        </a:p>
      </dgm:t>
    </dgm:pt>
    <dgm:pt modelId="{F24A18C5-9444-4D83-9206-428ACA8E6CD7}" type="parTrans" cxnId="{B7C53E56-4A9C-486F-BDBC-0F450814F7E5}">
      <dgm:prSet/>
      <dgm:spPr/>
    </dgm:pt>
    <dgm:pt modelId="{65E3621C-CBE8-4433-BE5E-39875CBE1768}" type="sibTrans" cxnId="{B7C53E56-4A9C-486F-BDBC-0F450814F7E5}">
      <dgm:prSet/>
      <dgm:spPr/>
    </dgm:pt>
    <dgm:pt modelId="{42B6EFD5-F7B0-4128-A562-AA8C14D7BB59}">
      <dgm:prSet phldr="0"/>
      <dgm:spPr/>
      <dgm:t>
        <a:bodyPr/>
        <a:lstStyle/>
        <a:p>
          <a:pPr rtl="0"/>
          <a:r>
            <a:rPr lang="en-US" b="1">
              <a:latin typeface="Avenir Next LT Pro"/>
            </a:rPr>
            <a:t>MUST</a:t>
          </a:r>
          <a:r>
            <a:rPr lang="en-US" b="1"/>
            <a:t> / CAN'T</a:t>
          </a:r>
          <a:r>
            <a:rPr lang="en-US"/>
            <a:t> = deduction based on </a:t>
          </a:r>
          <a:r>
            <a:rPr lang="en-US">
              <a:latin typeface="Avenir Next LT Pro"/>
            </a:rPr>
            <a:t>evidences -&gt; ex</a:t>
          </a:r>
          <a:r>
            <a:rPr lang="en-US"/>
            <a:t>. You must be tired. You've been working for 12 hours</a:t>
          </a:r>
          <a:endParaRPr lang="en-US">
            <a:latin typeface="Avenir Next LT Pro"/>
          </a:endParaRPr>
        </a:p>
      </dgm:t>
    </dgm:pt>
    <dgm:pt modelId="{2D7B8F5B-B7B0-41D9-994E-714EB2DC1AB2}" type="parTrans" cxnId="{E048DFEA-9A3A-482D-A121-0C06165D6D96}">
      <dgm:prSet/>
      <dgm:spPr/>
    </dgm:pt>
    <dgm:pt modelId="{DE2E8DF8-8C62-4746-8557-378C95EA2426}" type="sibTrans" cxnId="{E048DFEA-9A3A-482D-A121-0C06165D6D96}">
      <dgm:prSet/>
      <dgm:spPr/>
    </dgm:pt>
    <dgm:pt modelId="{C3D7E163-56C8-4D0D-B5A1-530F20FBE4DD}">
      <dgm:prSet phldr="0"/>
      <dgm:spPr/>
      <dgm:t>
        <a:bodyPr/>
        <a:lstStyle/>
        <a:p>
          <a:pPr rtl="0"/>
          <a:r>
            <a:rPr lang="en-US" b="1">
              <a:latin typeface="Avenir Next LT Pro"/>
            </a:rPr>
            <a:t>SHOULD</a:t>
          </a:r>
          <a:r>
            <a:rPr lang="en-US" b="1"/>
            <a:t> / OUGHT TO =</a:t>
          </a:r>
          <a:r>
            <a:rPr lang="en-US"/>
            <a:t> what is probably </a:t>
          </a:r>
          <a:r>
            <a:rPr lang="en-US">
              <a:latin typeface="Avenir Next LT Pro"/>
            </a:rPr>
            <a:t>happening -&gt; ex</a:t>
          </a:r>
          <a:r>
            <a:rPr lang="en-US"/>
            <a:t>. The meeting is almost over. I shouldn't be late (in </a:t>
          </a:r>
          <a:r>
            <a:rPr lang="en-US" b="1"/>
            <a:t>negative</a:t>
          </a:r>
          <a:r>
            <a:rPr lang="en-US"/>
            <a:t> sentences, choose </a:t>
          </a:r>
          <a:r>
            <a:rPr lang="en-US" b="1"/>
            <a:t>SHOULD</a:t>
          </a:r>
          <a:r>
            <a:rPr lang="en-US"/>
            <a:t>)</a:t>
          </a:r>
          <a:endParaRPr lang="en-US">
            <a:latin typeface="Avenir Next LT Pro"/>
          </a:endParaRPr>
        </a:p>
      </dgm:t>
    </dgm:pt>
    <dgm:pt modelId="{F00CDB0F-22C9-4F69-A6DE-CE935133347E}" type="parTrans" cxnId="{14ED54F7-AD28-4F1F-8B33-F199BA09624C}">
      <dgm:prSet/>
      <dgm:spPr/>
    </dgm:pt>
    <dgm:pt modelId="{771C0844-0859-4B7C-9A0F-32F6C8476600}" type="sibTrans" cxnId="{14ED54F7-AD28-4F1F-8B33-F199BA09624C}">
      <dgm:prSet/>
      <dgm:spPr/>
    </dgm:pt>
    <dgm:pt modelId="{DF831C7B-984C-43DA-9A0C-0CFDA35DB084}">
      <dgm:prSet phldr="0"/>
      <dgm:spPr/>
      <dgm:t>
        <a:bodyPr/>
        <a:lstStyle/>
        <a:p>
          <a:pPr rtl="0"/>
          <a:r>
            <a:rPr lang="en-US" b="1">
              <a:latin typeface="Avenir Next LT Pro"/>
            </a:rPr>
            <a:t>Modal</a:t>
          </a:r>
          <a:r>
            <a:rPr lang="en-US" b="1"/>
            <a:t> + have + past participle</a:t>
          </a:r>
          <a:r>
            <a:rPr lang="en-US"/>
            <a:t> = deduction in the </a:t>
          </a:r>
          <a:r>
            <a:rPr lang="en-US">
              <a:latin typeface="Avenir Next LT Pro"/>
            </a:rPr>
            <a:t>past -&gt; ex</a:t>
          </a:r>
          <a:r>
            <a:rPr lang="en-US"/>
            <a:t>. You might have left your key at home. </a:t>
          </a:r>
          <a:endParaRPr lang="en-US">
            <a:latin typeface="Avenir Next LT Pro"/>
          </a:endParaRPr>
        </a:p>
      </dgm:t>
    </dgm:pt>
    <dgm:pt modelId="{592AC972-06C4-48C0-A14F-1DF0505A9654}" type="parTrans" cxnId="{ADBA61C3-E2B4-4F1C-97CF-1EC2394D3F44}">
      <dgm:prSet/>
      <dgm:spPr/>
    </dgm:pt>
    <dgm:pt modelId="{02AB56E2-E7D3-4A81-A88A-7C81316BD8E0}" type="sibTrans" cxnId="{ADBA61C3-E2B4-4F1C-97CF-1EC2394D3F44}">
      <dgm:prSet/>
      <dgm:spPr/>
    </dgm:pt>
    <dgm:pt modelId="{514CCBB7-B1CC-4540-AC10-C77D5E7B1303}" type="pres">
      <dgm:prSet presAssocID="{5A2C2BDF-7A5B-455E-9828-337CF371C357}" presName="vert0" presStyleCnt="0">
        <dgm:presLayoutVars>
          <dgm:dir/>
          <dgm:animOne val="branch"/>
          <dgm:animLvl val="lvl"/>
        </dgm:presLayoutVars>
      </dgm:prSet>
      <dgm:spPr/>
    </dgm:pt>
    <dgm:pt modelId="{5F0B9F63-5A30-4658-B3F4-1FD5F323893B}" type="pres">
      <dgm:prSet presAssocID="{FD7D05BA-430C-461B-8ED6-185D8CD4A7B3}" presName="thickLine" presStyleLbl="alignNode1" presStyleIdx="0" presStyleCnt="4"/>
      <dgm:spPr/>
    </dgm:pt>
    <dgm:pt modelId="{41F0C17F-0B3A-4DAE-BFBC-5402B99013D7}" type="pres">
      <dgm:prSet presAssocID="{FD7D05BA-430C-461B-8ED6-185D8CD4A7B3}" presName="horz1" presStyleCnt="0"/>
      <dgm:spPr/>
    </dgm:pt>
    <dgm:pt modelId="{495AE421-947E-4116-A52A-F9F91AEA4518}" type="pres">
      <dgm:prSet presAssocID="{FD7D05BA-430C-461B-8ED6-185D8CD4A7B3}" presName="tx1" presStyleLbl="revTx" presStyleIdx="0" presStyleCnt="4"/>
      <dgm:spPr/>
    </dgm:pt>
    <dgm:pt modelId="{8E49237C-A81D-4B18-A5AB-13A36FD45440}" type="pres">
      <dgm:prSet presAssocID="{FD7D05BA-430C-461B-8ED6-185D8CD4A7B3}" presName="vert1" presStyleCnt="0"/>
      <dgm:spPr/>
    </dgm:pt>
    <dgm:pt modelId="{766AF16C-F492-41AB-912F-FB512FF0D4B2}" type="pres">
      <dgm:prSet presAssocID="{42B6EFD5-F7B0-4128-A562-AA8C14D7BB59}" presName="thickLine" presStyleLbl="alignNode1" presStyleIdx="1" presStyleCnt="4"/>
      <dgm:spPr/>
    </dgm:pt>
    <dgm:pt modelId="{EC4C3C46-C954-423F-923A-357540F97508}" type="pres">
      <dgm:prSet presAssocID="{42B6EFD5-F7B0-4128-A562-AA8C14D7BB59}" presName="horz1" presStyleCnt="0"/>
      <dgm:spPr/>
    </dgm:pt>
    <dgm:pt modelId="{AA08C1D5-DCD9-49A5-BADA-4594E82F1BDB}" type="pres">
      <dgm:prSet presAssocID="{42B6EFD5-F7B0-4128-A562-AA8C14D7BB59}" presName="tx1" presStyleLbl="revTx" presStyleIdx="1" presStyleCnt="4"/>
      <dgm:spPr/>
    </dgm:pt>
    <dgm:pt modelId="{445E80CD-495E-444E-8FE8-21105715C1EA}" type="pres">
      <dgm:prSet presAssocID="{42B6EFD5-F7B0-4128-A562-AA8C14D7BB59}" presName="vert1" presStyleCnt="0"/>
      <dgm:spPr/>
    </dgm:pt>
    <dgm:pt modelId="{862081B1-2C7F-4C29-AC88-9BC7874EAF6F}" type="pres">
      <dgm:prSet presAssocID="{C3D7E163-56C8-4D0D-B5A1-530F20FBE4DD}" presName="thickLine" presStyleLbl="alignNode1" presStyleIdx="2" presStyleCnt="4"/>
      <dgm:spPr/>
    </dgm:pt>
    <dgm:pt modelId="{A64EF7C7-3772-4C28-BE0B-BA053BE59073}" type="pres">
      <dgm:prSet presAssocID="{C3D7E163-56C8-4D0D-B5A1-530F20FBE4DD}" presName="horz1" presStyleCnt="0"/>
      <dgm:spPr/>
    </dgm:pt>
    <dgm:pt modelId="{459DEFD8-CF36-4793-8B3E-595713D92189}" type="pres">
      <dgm:prSet presAssocID="{C3D7E163-56C8-4D0D-B5A1-530F20FBE4DD}" presName="tx1" presStyleLbl="revTx" presStyleIdx="2" presStyleCnt="4"/>
      <dgm:spPr/>
    </dgm:pt>
    <dgm:pt modelId="{5A4DE788-913B-4D3D-A93B-0A1C5B0D3E1C}" type="pres">
      <dgm:prSet presAssocID="{C3D7E163-56C8-4D0D-B5A1-530F20FBE4DD}" presName="vert1" presStyleCnt="0"/>
      <dgm:spPr/>
    </dgm:pt>
    <dgm:pt modelId="{68D6821B-3513-4996-BD28-445B0B82D14E}" type="pres">
      <dgm:prSet presAssocID="{DF831C7B-984C-43DA-9A0C-0CFDA35DB084}" presName="thickLine" presStyleLbl="alignNode1" presStyleIdx="3" presStyleCnt="4"/>
      <dgm:spPr/>
    </dgm:pt>
    <dgm:pt modelId="{C6F8A6D5-EEFF-416B-BBDD-AB9F913A1361}" type="pres">
      <dgm:prSet presAssocID="{DF831C7B-984C-43DA-9A0C-0CFDA35DB084}" presName="horz1" presStyleCnt="0"/>
      <dgm:spPr/>
    </dgm:pt>
    <dgm:pt modelId="{B30DEC07-3075-4011-8686-2D4E6FC7221C}" type="pres">
      <dgm:prSet presAssocID="{DF831C7B-984C-43DA-9A0C-0CFDA35DB084}" presName="tx1" presStyleLbl="revTx" presStyleIdx="3" presStyleCnt="4"/>
      <dgm:spPr/>
    </dgm:pt>
    <dgm:pt modelId="{0A21EFAF-FFBB-4BB9-82F5-849FCB9506F4}" type="pres">
      <dgm:prSet presAssocID="{DF831C7B-984C-43DA-9A0C-0CFDA35DB084}" presName="vert1" presStyleCnt="0"/>
      <dgm:spPr/>
    </dgm:pt>
  </dgm:ptLst>
  <dgm:cxnLst>
    <dgm:cxn modelId="{B7C53E56-4A9C-486F-BDBC-0F450814F7E5}" srcId="{5A2C2BDF-7A5B-455E-9828-337CF371C357}" destId="{FD7D05BA-430C-461B-8ED6-185D8CD4A7B3}" srcOrd="0" destOrd="0" parTransId="{F24A18C5-9444-4D83-9206-428ACA8E6CD7}" sibTransId="{65E3621C-CBE8-4433-BE5E-39875CBE1768}"/>
    <dgm:cxn modelId="{3C996A96-84BA-4D16-87B0-EA6C9CAC47C0}" type="presOf" srcId="{42B6EFD5-F7B0-4128-A562-AA8C14D7BB59}" destId="{AA08C1D5-DCD9-49A5-BADA-4594E82F1BDB}" srcOrd="0" destOrd="0" presId="urn:microsoft.com/office/officeart/2008/layout/LinedList"/>
    <dgm:cxn modelId="{E69D9FA6-BBC5-47AC-A9E9-DDEC166DAA73}" type="presOf" srcId="{5A2C2BDF-7A5B-455E-9828-337CF371C357}" destId="{514CCBB7-B1CC-4540-AC10-C77D5E7B1303}" srcOrd="0" destOrd="0" presId="urn:microsoft.com/office/officeart/2008/layout/LinedList"/>
    <dgm:cxn modelId="{AD983AAA-8009-4E48-BE9C-205DA983B2D3}" type="presOf" srcId="{FD7D05BA-430C-461B-8ED6-185D8CD4A7B3}" destId="{495AE421-947E-4116-A52A-F9F91AEA4518}" srcOrd="0" destOrd="0" presId="urn:microsoft.com/office/officeart/2008/layout/LinedList"/>
    <dgm:cxn modelId="{ADBA61C3-E2B4-4F1C-97CF-1EC2394D3F44}" srcId="{5A2C2BDF-7A5B-455E-9828-337CF371C357}" destId="{DF831C7B-984C-43DA-9A0C-0CFDA35DB084}" srcOrd="3" destOrd="0" parTransId="{592AC972-06C4-48C0-A14F-1DF0505A9654}" sibTransId="{02AB56E2-E7D3-4A81-A88A-7C81316BD8E0}"/>
    <dgm:cxn modelId="{7384FDD3-6969-492F-B7A4-DD935834A510}" type="presOf" srcId="{DF831C7B-984C-43DA-9A0C-0CFDA35DB084}" destId="{B30DEC07-3075-4011-8686-2D4E6FC7221C}" srcOrd="0" destOrd="0" presId="urn:microsoft.com/office/officeart/2008/layout/LinedList"/>
    <dgm:cxn modelId="{E048DFEA-9A3A-482D-A121-0C06165D6D96}" srcId="{5A2C2BDF-7A5B-455E-9828-337CF371C357}" destId="{42B6EFD5-F7B0-4128-A562-AA8C14D7BB59}" srcOrd="1" destOrd="0" parTransId="{2D7B8F5B-B7B0-41D9-994E-714EB2DC1AB2}" sibTransId="{DE2E8DF8-8C62-4746-8557-378C95EA2426}"/>
    <dgm:cxn modelId="{5A73F0EC-B319-4D55-A149-775AAC073A81}" type="presOf" srcId="{C3D7E163-56C8-4D0D-B5A1-530F20FBE4DD}" destId="{459DEFD8-CF36-4793-8B3E-595713D92189}" srcOrd="0" destOrd="0" presId="urn:microsoft.com/office/officeart/2008/layout/LinedList"/>
    <dgm:cxn modelId="{14ED54F7-AD28-4F1F-8B33-F199BA09624C}" srcId="{5A2C2BDF-7A5B-455E-9828-337CF371C357}" destId="{C3D7E163-56C8-4D0D-B5A1-530F20FBE4DD}" srcOrd="2" destOrd="0" parTransId="{F00CDB0F-22C9-4F69-A6DE-CE935133347E}" sibTransId="{771C0844-0859-4B7C-9A0F-32F6C8476600}"/>
    <dgm:cxn modelId="{5B9E6D58-72B7-4352-AAC1-03280F08BEDA}" type="presParOf" srcId="{514CCBB7-B1CC-4540-AC10-C77D5E7B1303}" destId="{5F0B9F63-5A30-4658-B3F4-1FD5F323893B}" srcOrd="0" destOrd="0" presId="urn:microsoft.com/office/officeart/2008/layout/LinedList"/>
    <dgm:cxn modelId="{6EA878F4-CD74-4E69-B5D9-B8C75C03E070}" type="presParOf" srcId="{514CCBB7-B1CC-4540-AC10-C77D5E7B1303}" destId="{41F0C17F-0B3A-4DAE-BFBC-5402B99013D7}" srcOrd="1" destOrd="0" presId="urn:microsoft.com/office/officeart/2008/layout/LinedList"/>
    <dgm:cxn modelId="{DC299DBF-C97D-4D45-AD17-2C74956C54B5}" type="presParOf" srcId="{41F0C17F-0B3A-4DAE-BFBC-5402B99013D7}" destId="{495AE421-947E-4116-A52A-F9F91AEA4518}" srcOrd="0" destOrd="0" presId="urn:microsoft.com/office/officeart/2008/layout/LinedList"/>
    <dgm:cxn modelId="{30D468C0-F7A6-4944-872A-6180E7325A21}" type="presParOf" srcId="{41F0C17F-0B3A-4DAE-BFBC-5402B99013D7}" destId="{8E49237C-A81D-4B18-A5AB-13A36FD45440}" srcOrd="1" destOrd="0" presId="urn:microsoft.com/office/officeart/2008/layout/LinedList"/>
    <dgm:cxn modelId="{619CE655-6A52-423F-A808-666C66657725}" type="presParOf" srcId="{514CCBB7-B1CC-4540-AC10-C77D5E7B1303}" destId="{766AF16C-F492-41AB-912F-FB512FF0D4B2}" srcOrd="2" destOrd="0" presId="urn:microsoft.com/office/officeart/2008/layout/LinedList"/>
    <dgm:cxn modelId="{3C35A0E2-75B1-4E0B-A71C-353D6B064533}" type="presParOf" srcId="{514CCBB7-B1CC-4540-AC10-C77D5E7B1303}" destId="{EC4C3C46-C954-423F-923A-357540F97508}" srcOrd="3" destOrd="0" presId="urn:microsoft.com/office/officeart/2008/layout/LinedList"/>
    <dgm:cxn modelId="{3A5C70ED-1559-4BEE-A093-18C0567E650F}" type="presParOf" srcId="{EC4C3C46-C954-423F-923A-357540F97508}" destId="{AA08C1D5-DCD9-49A5-BADA-4594E82F1BDB}" srcOrd="0" destOrd="0" presId="urn:microsoft.com/office/officeart/2008/layout/LinedList"/>
    <dgm:cxn modelId="{E986CA59-DD30-4BC8-B1C7-4DA152003AB9}" type="presParOf" srcId="{EC4C3C46-C954-423F-923A-357540F97508}" destId="{445E80CD-495E-444E-8FE8-21105715C1EA}" srcOrd="1" destOrd="0" presId="urn:microsoft.com/office/officeart/2008/layout/LinedList"/>
    <dgm:cxn modelId="{905BB2B5-8770-4272-9B9D-50980FFBF1C4}" type="presParOf" srcId="{514CCBB7-B1CC-4540-AC10-C77D5E7B1303}" destId="{862081B1-2C7F-4C29-AC88-9BC7874EAF6F}" srcOrd="4" destOrd="0" presId="urn:microsoft.com/office/officeart/2008/layout/LinedList"/>
    <dgm:cxn modelId="{61691835-D180-43A2-B3FD-1748DCF85561}" type="presParOf" srcId="{514CCBB7-B1CC-4540-AC10-C77D5E7B1303}" destId="{A64EF7C7-3772-4C28-BE0B-BA053BE59073}" srcOrd="5" destOrd="0" presId="urn:microsoft.com/office/officeart/2008/layout/LinedList"/>
    <dgm:cxn modelId="{9C919E84-EFA9-4527-8E06-FD36D5EC3149}" type="presParOf" srcId="{A64EF7C7-3772-4C28-BE0B-BA053BE59073}" destId="{459DEFD8-CF36-4793-8B3E-595713D92189}" srcOrd="0" destOrd="0" presId="urn:microsoft.com/office/officeart/2008/layout/LinedList"/>
    <dgm:cxn modelId="{349828D4-BF28-4105-9F82-70372570CCFD}" type="presParOf" srcId="{A64EF7C7-3772-4C28-BE0B-BA053BE59073}" destId="{5A4DE788-913B-4D3D-A93B-0A1C5B0D3E1C}" srcOrd="1" destOrd="0" presId="urn:microsoft.com/office/officeart/2008/layout/LinedList"/>
    <dgm:cxn modelId="{20F28DEE-517A-45BE-9E40-598D1CDB6E77}" type="presParOf" srcId="{514CCBB7-B1CC-4540-AC10-C77D5E7B1303}" destId="{68D6821B-3513-4996-BD28-445B0B82D14E}" srcOrd="6" destOrd="0" presId="urn:microsoft.com/office/officeart/2008/layout/LinedList"/>
    <dgm:cxn modelId="{B90127A5-1298-426F-B38A-C77A10BEC754}" type="presParOf" srcId="{514CCBB7-B1CC-4540-AC10-C77D5E7B1303}" destId="{C6F8A6D5-EEFF-416B-BBDD-AB9F913A1361}" srcOrd="7" destOrd="0" presId="urn:microsoft.com/office/officeart/2008/layout/LinedList"/>
    <dgm:cxn modelId="{26ADF0E5-7422-4F24-B77C-6F174AB15A76}" type="presParOf" srcId="{C6F8A6D5-EEFF-416B-BBDD-AB9F913A1361}" destId="{B30DEC07-3075-4011-8686-2D4E6FC7221C}" srcOrd="0" destOrd="0" presId="urn:microsoft.com/office/officeart/2008/layout/LinedList"/>
    <dgm:cxn modelId="{A595B209-2A69-45A8-8189-D63FCAB949A2}" type="presParOf" srcId="{C6F8A6D5-EEFF-416B-BBDD-AB9F913A1361}" destId="{0A21EFAF-FFBB-4BB9-82F5-849FCB9506F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1F278D-872C-429B-93B5-58E58ABF932D}">
      <dsp:nvSpPr>
        <dsp:cNvPr id="0" name=""/>
        <dsp:cNvSpPr/>
      </dsp:nvSpPr>
      <dsp:spPr>
        <a:xfrm>
          <a:off x="0" y="3399"/>
          <a:ext cx="5181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13D86F-8303-4353-B703-9C2788A30184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A5C474-14B3-41DF-B098-1CEEEDA82FE5}">
      <dsp:nvSpPr>
        <dsp:cNvPr id="0" name=""/>
        <dsp:cNvSpPr/>
      </dsp:nvSpPr>
      <dsp:spPr>
        <a:xfrm>
          <a:off x="836323" y="3399"/>
          <a:ext cx="4345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/>
            <a:t>CAN</a:t>
          </a:r>
          <a:endParaRPr lang="en-US" sz="1900" kern="1200"/>
        </a:p>
      </dsp:txBody>
      <dsp:txXfrm>
        <a:off x="836323" y="3399"/>
        <a:ext cx="4345276" cy="724089"/>
      </dsp:txXfrm>
    </dsp:sp>
    <dsp:sp modelId="{9F85821C-199A-4CAB-8976-2A0999A8EA9B}">
      <dsp:nvSpPr>
        <dsp:cNvPr id="0" name=""/>
        <dsp:cNvSpPr/>
      </dsp:nvSpPr>
      <dsp:spPr>
        <a:xfrm>
          <a:off x="0" y="908511"/>
          <a:ext cx="5181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03A603-6DA4-4A06-BF6E-144AB807A39B}">
      <dsp:nvSpPr>
        <dsp:cNvPr id="0" name=""/>
        <dsp:cNvSpPr/>
      </dsp:nvSpPr>
      <dsp:spPr>
        <a:xfrm>
          <a:off x="219037" y="1071431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504840-4D9D-4875-B151-6B500A74A763}">
      <dsp:nvSpPr>
        <dsp:cNvPr id="0" name=""/>
        <dsp:cNvSpPr/>
      </dsp:nvSpPr>
      <dsp:spPr>
        <a:xfrm>
          <a:off x="836323" y="908511"/>
          <a:ext cx="4345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Affermative: I can swim</a:t>
          </a:r>
        </a:p>
      </dsp:txBody>
      <dsp:txXfrm>
        <a:off x="836323" y="908511"/>
        <a:ext cx="4345276" cy="724089"/>
      </dsp:txXfrm>
    </dsp:sp>
    <dsp:sp modelId="{7412B959-0666-43BD-A5C0-6823FD3FAF9D}">
      <dsp:nvSpPr>
        <dsp:cNvPr id="0" name=""/>
        <dsp:cNvSpPr/>
      </dsp:nvSpPr>
      <dsp:spPr>
        <a:xfrm>
          <a:off x="0" y="1813624"/>
          <a:ext cx="5181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6DBE36-AE9E-4D4A-8232-EAF1B423E501}">
      <dsp:nvSpPr>
        <dsp:cNvPr id="0" name=""/>
        <dsp:cNvSpPr/>
      </dsp:nvSpPr>
      <dsp:spPr>
        <a:xfrm>
          <a:off x="219037" y="1976544"/>
          <a:ext cx="398249" cy="398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D3653E-6F50-443D-84B5-2460376437FB}">
      <dsp:nvSpPr>
        <dsp:cNvPr id="0" name=""/>
        <dsp:cNvSpPr/>
      </dsp:nvSpPr>
      <dsp:spPr>
        <a:xfrm>
          <a:off x="836323" y="1813624"/>
          <a:ext cx="4345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Negative: I can't swim</a:t>
          </a:r>
        </a:p>
      </dsp:txBody>
      <dsp:txXfrm>
        <a:off x="836323" y="1813624"/>
        <a:ext cx="4345276" cy="724089"/>
      </dsp:txXfrm>
    </dsp:sp>
    <dsp:sp modelId="{88EAC8F7-7DAA-468F-8946-96C72E118261}">
      <dsp:nvSpPr>
        <dsp:cNvPr id="0" name=""/>
        <dsp:cNvSpPr/>
      </dsp:nvSpPr>
      <dsp:spPr>
        <a:xfrm>
          <a:off x="0" y="2718736"/>
          <a:ext cx="5181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7618E1-A245-441E-BBA0-AA6D21A1DA62}">
      <dsp:nvSpPr>
        <dsp:cNvPr id="0" name=""/>
        <dsp:cNvSpPr/>
      </dsp:nvSpPr>
      <dsp:spPr>
        <a:xfrm>
          <a:off x="219037" y="2881656"/>
          <a:ext cx="398249" cy="3982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FAEB0D-0FD7-4C95-8099-4A3984250544}">
      <dsp:nvSpPr>
        <dsp:cNvPr id="0" name=""/>
        <dsp:cNvSpPr/>
      </dsp:nvSpPr>
      <dsp:spPr>
        <a:xfrm>
          <a:off x="836323" y="2718736"/>
          <a:ext cx="4345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Interrogative: Can you swim?</a:t>
          </a:r>
        </a:p>
      </dsp:txBody>
      <dsp:txXfrm>
        <a:off x="836323" y="2718736"/>
        <a:ext cx="4345276" cy="724089"/>
      </dsp:txXfrm>
    </dsp:sp>
    <dsp:sp modelId="{60BE1152-81B1-4789-B164-E69522CC1383}">
      <dsp:nvSpPr>
        <dsp:cNvPr id="0" name=""/>
        <dsp:cNvSpPr/>
      </dsp:nvSpPr>
      <dsp:spPr>
        <a:xfrm>
          <a:off x="0" y="3623848"/>
          <a:ext cx="5181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7B21D6-4630-4BE9-AED7-6B77217DA7F4}">
      <dsp:nvSpPr>
        <dsp:cNvPr id="0" name=""/>
        <dsp:cNvSpPr/>
      </dsp:nvSpPr>
      <dsp:spPr>
        <a:xfrm>
          <a:off x="219037" y="3786768"/>
          <a:ext cx="398249" cy="3982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017820-799B-4813-8D88-7281965C8453}">
      <dsp:nvSpPr>
        <dsp:cNvPr id="0" name=""/>
        <dsp:cNvSpPr/>
      </dsp:nvSpPr>
      <dsp:spPr>
        <a:xfrm>
          <a:off x="836323" y="3623848"/>
          <a:ext cx="4345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Short answers: Yes, I can / No, I can't</a:t>
          </a:r>
        </a:p>
      </dsp:txBody>
      <dsp:txXfrm>
        <a:off x="836323" y="3623848"/>
        <a:ext cx="4345276" cy="7240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B9F63-5A30-4658-B3F4-1FD5F323893B}">
      <dsp:nvSpPr>
        <dsp:cNvPr id="0" name=""/>
        <dsp:cNvSpPr/>
      </dsp:nvSpPr>
      <dsp:spPr>
        <a:xfrm>
          <a:off x="0" y="0"/>
          <a:ext cx="7003777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AE421-947E-4116-A52A-F9F91AEA4518}">
      <dsp:nvSpPr>
        <dsp:cNvPr id="0" name=""/>
        <dsp:cNvSpPr/>
      </dsp:nvSpPr>
      <dsp:spPr>
        <a:xfrm>
          <a:off x="0" y="0"/>
          <a:ext cx="7003777" cy="1460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latin typeface="Avenir Next LT Pro"/>
            </a:rPr>
            <a:t>MUST</a:t>
          </a:r>
          <a:r>
            <a:rPr lang="en-US" sz="2300" b="1" kern="1200"/>
            <a:t> / CAN'T </a:t>
          </a:r>
          <a:r>
            <a:rPr lang="en-US" sz="2300" kern="1200"/>
            <a:t>= deduction based on </a:t>
          </a:r>
          <a:r>
            <a:rPr lang="en-US" sz="2300" kern="1200">
              <a:latin typeface="Avenir Next LT Pro"/>
            </a:rPr>
            <a:t>evidences -&gt; ex</a:t>
          </a:r>
          <a:r>
            <a:rPr lang="en-US" sz="2300" kern="1200"/>
            <a:t>. You must be tired. You've been working for 12 hours</a:t>
          </a:r>
          <a:endParaRPr lang="en-US" sz="2300" kern="1200">
            <a:latin typeface="Avenir Next LT Pro"/>
          </a:endParaRPr>
        </a:p>
      </dsp:txBody>
      <dsp:txXfrm>
        <a:off x="0" y="0"/>
        <a:ext cx="7003777" cy="1460901"/>
      </dsp:txXfrm>
    </dsp:sp>
    <dsp:sp modelId="{766AF16C-F492-41AB-912F-FB512FF0D4B2}">
      <dsp:nvSpPr>
        <dsp:cNvPr id="0" name=""/>
        <dsp:cNvSpPr/>
      </dsp:nvSpPr>
      <dsp:spPr>
        <a:xfrm>
          <a:off x="0" y="1460901"/>
          <a:ext cx="7003777" cy="0"/>
        </a:xfrm>
        <a:prstGeom prst="line">
          <a:avLst/>
        </a:prstGeom>
        <a:solidFill>
          <a:schemeClr val="accent5">
            <a:hueOff val="-497610"/>
            <a:satOff val="180"/>
            <a:lumOff val="-3790"/>
            <a:alphaOff val="0"/>
          </a:schemeClr>
        </a:solidFill>
        <a:ln w="12700" cap="flat" cmpd="sng" algn="ctr">
          <a:solidFill>
            <a:schemeClr val="accent5">
              <a:hueOff val="-497610"/>
              <a:satOff val="180"/>
              <a:lumOff val="-37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08C1D5-DCD9-49A5-BADA-4594E82F1BDB}">
      <dsp:nvSpPr>
        <dsp:cNvPr id="0" name=""/>
        <dsp:cNvSpPr/>
      </dsp:nvSpPr>
      <dsp:spPr>
        <a:xfrm>
          <a:off x="0" y="1460901"/>
          <a:ext cx="7003777" cy="1460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latin typeface="Avenir Next LT Pro"/>
            </a:rPr>
            <a:t>MUST</a:t>
          </a:r>
          <a:r>
            <a:rPr lang="en-US" sz="2300" b="1" kern="1200"/>
            <a:t> / CAN'T</a:t>
          </a:r>
          <a:r>
            <a:rPr lang="en-US" sz="2300" kern="1200"/>
            <a:t> = deduction based on </a:t>
          </a:r>
          <a:r>
            <a:rPr lang="en-US" sz="2300" kern="1200">
              <a:latin typeface="Avenir Next LT Pro"/>
            </a:rPr>
            <a:t>evidences -&gt; ex</a:t>
          </a:r>
          <a:r>
            <a:rPr lang="en-US" sz="2300" kern="1200"/>
            <a:t>. You must be tired. You've been working for 12 hours</a:t>
          </a:r>
          <a:endParaRPr lang="en-US" sz="2300" kern="1200">
            <a:latin typeface="Avenir Next LT Pro"/>
          </a:endParaRPr>
        </a:p>
      </dsp:txBody>
      <dsp:txXfrm>
        <a:off x="0" y="1460901"/>
        <a:ext cx="7003777" cy="1460901"/>
      </dsp:txXfrm>
    </dsp:sp>
    <dsp:sp modelId="{862081B1-2C7F-4C29-AC88-9BC7874EAF6F}">
      <dsp:nvSpPr>
        <dsp:cNvPr id="0" name=""/>
        <dsp:cNvSpPr/>
      </dsp:nvSpPr>
      <dsp:spPr>
        <a:xfrm>
          <a:off x="0" y="2921802"/>
          <a:ext cx="7003777" cy="0"/>
        </a:xfrm>
        <a:prstGeom prst="line">
          <a:avLst/>
        </a:prstGeom>
        <a:solidFill>
          <a:schemeClr val="accent5">
            <a:hueOff val="-995220"/>
            <a:satOff val="360"/>
            <a:lumOff val="-7581"/>
            <a:alphaOff val="0"/>
          </a:schemeClr>
        </a:solidFill>
        <a:ln w="12700" cap="flat" cmpd="sng" algn="ctr">
          <a:solidFill>
            <a:schemeClr val="accent5">
              <a:hueOff val="-995220"/>
              <a:satOff val="360"/>
              <a:lumOff val="-75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9DEFD8-CF36-4793-8B3E-595713D92189}">
      <dsp:nvSpPr>
        <dsp:cNvPr id="0" name=""/>
        <dsp:cNvSpPr/>
      </dsp:nvSpPr>
      <dsp:spPr>
        <a:xfrm>
          <a:off x="0" y="2921802"/>
          <a:ext cx="7003777" cy="1460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latin typeface="Avenir Next LT Pro"/>
            </a:rPr>
            <a:t>SHOULD</a:t>
          </a:r>
          <a:r>
            <a:rPr lang="en-US" sz="2300" b="1" kern="1200"/>
            <a:t> / OUGHT TO =</a:t>
          </a:r>
          <a:r>
            <a:rPr lang="en-US" sz="2300" kern="1200"/>
            <a:t> what is probably </a:t>
          </a:r>
          <a:r>
            <a:rPr lang="en-US" sz="2300" kern="1200">
              <a:latin typeface="Avenir Next LT Pro"/>
            </a:rPr>
            <a:t>happening -&gt; ex</a:t>
          </a:r>
          <a:r>
            <a:rPr lang="en-US" sz="2300" kern="1200"/>
            <a:t>. The meeting is almost over. I shouldn't be late (in </a:t>
          </a:r>
          <a:r>
            <a:rPr lang="en-US" sz="2300" b="1" kern="1200"/>
            <a:t>negative</a:t>
          </a:r>
          <a:r>
            <a:rPr lang="en-US" sz="2300" kern="1200"/>
            <a:t> sentences, choose </a:t>
          </a:r>
          <a:r>
            <a:rPr lang="en-US" sz="2300" b="1" kern="1200"/>
            <a:t>SHOULD</a:t>
          </a:r>
          <a:r>
            <a:rPr lang="en-US" sz="2300" kern="1200"/>
            <a:t>)</a:t>
          </a:r>
          <a:endParaRPr lang="en-US" sz="2300" kern="1200">
            <a:latin typeface="Avenir Next LT Pro"/>
          </a:endParaRPr>
        </a:p>
      </dsp:txBody>
      <dsp:txXfrm>
        <a:off x="0" y="2921802"/>
        <a:ext cx="7003777" cy="1460901"/>
      </dsp:txXfrm>
    </dsp:sp>
    <dsp:sp modelId="{68D6821B-3513-4996-BD28-445B0B82D14E}">
      <dsp:nvSpPr>
        <dsp:cNvPr id="0" name=""/>
        <dsp:cNvSpPr/>
      </dsp:nvSpPr>
      <dsp:spPr>
        <a:xfrm>
          <a:off x="0" y="4382703"/>
          <a:ext cx="7003777" cy="0"/>
        </a:xfrm>
        <a:prstGeom prst="line">
          <a:avLst/>
        </a:prstGeom>
        <a:solidFill>
          <a:schemeClr val="accent5">
            <a:hueOff val="-1492831"/>
            <a:satOff val="540"/>
            <a:lumOff val="-11371"/>
            <a:alphaOff val="0"/>
          </a:schemeClr>
        </a:solidFill>
        <a:ln w="12700" cap="flat" cmpd="sng" algn="ctr">
          <a:solidFill>
            <a:schemeClr val="accent5">
              <a:hueOff val="-1492831"/>
              <a:satOff val="540"/>
              <a:lumOff val="-113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0DEC07-3075-4011-8686-2D4E6FC7221C}">
      <dsp:nvSpPr>
        <dsp:cNvPr id="0" name=""/>
        <dsp:cNvSpPr/>
      </dsp:nvSpPr>
      <dsp:spPr>
        <a:xfrm>
          <a:off x="0" y="4382703"/>
          <a:ext cx="7003777" cy="14609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t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latin typeface="Avenir Next LT Pro"/>
            </a:rPr>
            <a:t>Modal</a:t>
          </a:r>
          <a:r>
            <a:rPr lang="en-US" sz="2300" b="1" kern="1200"/>
            <a:t> + have + past participle</a:t>
          </a:r>
          <a:r>
            <a:rPr lang="en-US" sz="2300" kern="1200"/>
            <a:t> = deduction in the </a:t>
          </a:r>
          <a:r>
            <a:rPr lang="en-US" sz="2300" kern="1200">
              <a:latin typeface="Avenir Next LT Pro"/>
            </a:rPr>
            <a:t>past -&gt; ex</a:t>
          </a:r>
          <a:r>
            <a:rPr lang="en-US" sz="2300" kern="1200"/>
            <a:t>. You might have left your key at home. </a:t>
          </a:r>
          <a:endParaRPr lang="en-US" sz="2300" kern="1200">
            <a:latin typeface="Avenir Next LT Pro"/>
          </a:endParaRPr>
        </a:p>
      </dsp:txBody>
      <dsp:txXfrm>
        <a:off x="0" y="4382703"/>
        <a:ext cx="7003777" cy="1460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9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0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0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2/7/2021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8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2/7/2021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4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2/7/2021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5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2/7/2021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5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2/7/2021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766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534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2/7/2021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82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2/7/2021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810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6" r:id="rId8"/>
    <p:sldLayoutId id="2147483673" r:id="rId9"/>
    <p:sldLayoutId id="2147483674" r:id="rId10"/>
    <p:sldLayoutId id="2147483675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CB7E8AE-A3AC-4BB7-A5C6-F00EC697B2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4056FD6-9767-4B1A-ACC2-9883F6A5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79928" cy="6858000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891B57E-686E-4F2E-95BE-319AA5B8FA5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70000"/>
          </a:blip>
          <a:srcRect l="1340" r="9776" b="1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96275" y="744909"/>
            <a:ext cx="10190071" cy="31458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7200" dirty="0">
                <a:solidFill>
                  <a:srgbClr val="FFFFFF"/>
                </a:solidFill>
              </a:rPr>
              <a:t>MODAL VERBS</a:t>
            </a: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51E39-4E2A-48D4-87D4-A33111B3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Must, have to</a:t>
            </a:r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 </a:t>
            </a:r>
            <a:r>
              <a:rPr lang="en-US" sz="2800" b="0" i="1" dirty="0">
                <a:ea typeface="+mj-lt"/>
                <a:cs typeface="+mj-lt"/>
              </a:rPr>
              <a:t>(Obligation &amp; prohibition)</a:t>
            </a:r>
            <a:endParaRPr lang="en-US" sz="2800">
              <a:ea typeface="+mj-lt"/>
              <a:cs typeface="+mj-lt"/>
            </a:endParaRP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E8AB3-1871-44CC-8B30-E1DFEC6E4BB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b="1" dirty="0">
                <a:ea typeface="+mn-lt"/>
                <a:cs typeface="+mn-lt"/>
              </a:rPr>
              <a:t>MUST </a:t>
            </a:r>
            <a:r>
              <a:rPr lang="en-US" dirty="0">
                <a:ea typeface="+mn-lt"/>
                <a:cs typeface="+mn-lt"/>
              </a:rPr>
              <a:t>(</a:t>
            </a:r>
            <a:r>
              <a:rPr lang="en-US" b="1" dirty="0">
                <a:ea typeface="+mn-lt"/>
                <a:cs typeface="+mn-lt"/>
              </a:rPr>
              <a:t>present &amp; future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Give orders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You must do your homework.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Recommend an activity</a:t>
            </a:r>
            <a:endParaRPr lang="en-US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You must see that film, it's fantastic!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A duty we feel </a:t>
            </a:r>
            <a:endParaRPr lang="en-US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I must lose some weight, I'm fat!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Regulations, laws = obligation or prohibition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You must switch off your mobile and mustn't smoke here.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+ For impersonal necessity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The lead must be connected. 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806BB9-935E-4347-93AE-BB4C5ED762B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b="1" dirty="0">
                <a:ea typeface="+mn-lt"/>
                <a:cs typeface="+mn-lt"/>
              </a:rPr>
              <a:t>HAVE TO </a:t>
            </a:r>
            <a:r>
              <a:rPr lang="en-US" dirty="0">
                <a:ea typeface="+mn-lt"/>
                <a:cs typeface="+mn-lt"/>
              </a:rPr>
              <a:t>(</a:t>
            </a:r>
            <a:r>
              <a:rPr lang="en-US" b="1" dirty="0">
                <a:ea typeface="+mn-lt"/>
                <a:cs typeface="+mn-lt"/>
              </a:rPr>
              <a:t>all other tenses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A duty imposed by others</a:t>
            </a:r>
            <a:endParaRPr lang="en-US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Mom says you have to finish your homework.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A duty we don't feel as such</a:t>
            </a:r>
            <a:endParaRPr lang="en-US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Do I have to go on a diet? I don't feel fat.</a:t>
            </a:r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99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F32A7-474D-4BA1-B384-13E3980D8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Shall, should, ought to</a:t>
            </a:r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 </a:t>
            </a:r>
            <a:r>
              <a:rPr lang="en-US" sz="2800" b="0" i="1" dirty="0">
                <a:ea typeface="+mj-lt"/>
                <a:cs typeface="+mj-lt"/>
              </a:rPr>
              <a:t>(Advice &amp; criticism)</a:t>
            </a:r>
            <a:endParaRPr lang="en-US" dirty="0">
              <a:ea typeface="+mj-lt"/>
              <a:cs typeface="+mj-lt"/>
            </a:endParaRP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FE560-0805-48B4-99FD-F3B3ACEAED8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en-US" b="1" dirty="0">
                <a:ea typeface="+mn-lt"/>
                <a:cs typeface="+mn-lt"/>
              </a:rPr>
              <a:t>SHALL</a:t>
            </a:r>
            <a:r>
              <a:rPr lang="en-US" dirty="0">
                <a:ea typeface="+mn-lt"/>
                <a:cs typeface="+mn-lt"/>
              </a:rPr>
              <a:t> = </a:t>
            </a:r>
            <a:r>
              <a:rPr lang="en-US" b="1" dirty="0">
                <a:ea typeface="+mn-lt"/>
                <a:cs typeface="+mn-lt"/>
              </a:rPr>
              <a:t>used only with I / We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ex. What shall I do when the car makes a funny noise?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!!! use HAD BETTER + V when referring to warnings for specific events.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Ex. You'd better not eat this fish. It's not fresh.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SHOULD / OUGHT TO</a:t>
            </a:r>
            <a:endParaRPr lang="en-US" b="1"/>
          </a:p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ex. I should/ ought to eat less.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ex. You shouldn't/ oughtn't to drink so much.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ex. Should she/ ought she to eat less? </a:t>
            </a:r>
            <a:endParaRPr lang="en-US"/>
          </a:p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Yes, she should/ ought to.</a:t>
            </a:r>
            <a:endParaRPr lang="en-US" dirty="0"/>
          </a:p>
          <a:p>
            <a:pPr marL="0" indent="0">
              <a:buNone/>
            </a:pPr>
            <a:r>
              <a:rPr lang="en-US" b="1" dirty="0">
                <a:ea typeface="+mn-lt"/>
                <a:cs typeface="+mn-lt"/>
              </a:rPr>
              <a:t>No, she shouldn't (NO ought to)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PAST: SHOULD/OUGHT HAVE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CCBF-A35F-4A73-9B94-BA2FAC1D4D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en-US">
                <a:ea typeface="+mn-lt"/>
                <a:cs typeface="+mn-lt"/>
              </a:rPr>
              <a:t>Give or ask advice</a:t>
            </a:r>
            <a:endParaRPr lang="en-US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Should I go to the dentist?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In negative sentences, to </a:t>
            </a:r>
            <a:r>
              <a:rPr lang="en-US" dirty="0" err="1">
                <a:ea typeface="+mn-lt"/>
                <a:cs typeface="+mn-lt"/>
              </a:rPr>
              <a:t>criticise</a:t>
            </a:r>
            <a:endParaRPr lang="en-US" dirty="0" err="1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You oughtn't spend all your money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Say what is better someone does or doesn't do</a:t>
            </a:r>
            <a:endParaRPr lang="en-US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I should go to bed early at night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Express an opinion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The police ought to patrol the area. 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+ Subjective predictions (in the negative, shouldn't is preferable)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You shouldn't have trouble there.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861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7962AE0-6A1C-4B76-9D52-10E5E6D7D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27CAEDE-D92D-4745-8749-71019415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0C96CB6-3880-40E6-A4BF-F64E7D1E4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0" cy="6858000"/>
          </a:xfrm>
          <a:prstGeom prst="rect">
            <a:avLst/>
          </a:prstGeom>
          <a:blipFill dpi="0" rotWithShape="1">
            <a:blip r:embed="rId2">
              <a:alphaModFix amt="2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4ED9B5-BD0C-4872-AD48-10F746739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2819399" cy="5577934"/>
          </a:xfrm>
        </p:spPr>
        <p:txBody>
          <a:bodyPr>
            <a:normAutofit/>
          </a:bodyPr>
          <a:lstStyle/>
          <a:p>
            <a:r>
              <a:rPr lang="en-US" sz="3700" i="1" u="sng" dirty="0">
                <a:ea typeface="+mj-lt"/>
                <a:cs typeface="+mj-lt"/>
              </a:rPr>
              <a:t>Deductions</a:t>
            </a:r>
            <a:endParaRPr lang="en-US" sz="3700" dirty="0"/>
          </a:p>
          <a:p>
            <a:endParaRPr lang="en-US" sz="3700"/>
          </a:p>
        </p:txBody>
      </p:sp>
      <p:graphicFrame>
        <p:nvGraphicFramePr>
          <p:cNvPr id="14" name="Diagram 14">
            <a:extLst>
              <a:ext uri="{FF2B5EF4-FFF2-40B4-BE49-F238E27FC236}">
                <a16:creationId xmlns:a16="http://schemas.microsoft.com/office/drawing/2014/main" id="{D0F77BA9-31A1-4AF8-8461-A7DC6D4C13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5207548"/>
              </p:ext>
            </p:extLst>
          </p:nvPr>
        </p:nvGraphicFramePr>
        <p:xfrm>
          <a:off x="4807223" y="457200"/>
          <a:ext cx="7003777" cy="58436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39955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6A191-4E8A-40FE-A20C-FD2814658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Need, needn't, needn't have, didn't need to</a:t>
            </a:r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 </a:t>
            </a:r>
            <a:r>
              <a:rPr lang="en-US" sz="2800" b="0" i="1" dirty="0">
                <a:ea typeface="+mj-lt"/>
                <a:cs typeface="+mj-lt"/>
              </a:rPr>
              <a:t>(Necessity &amp; lack of necessity)</a:t>
            </a:r>
            <a:endParaRPr lang="en-US" sz="280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C2761-73EE-4AFF-B899-25E359D307D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NEED (</a:t>
            </a:r>
            <a:r>
              <a:rPr lang="en-US" dirty="0" err="1">
                <a:ea typeface="+mn-lt"/>
                <a:cs typeface="+mn-lt"/>
              </a:rPr>
              <a:t>to+V</a:t>
            </a:r>
            <a:r>
              <a:rPr lang="en-US" dirty="0">
                <a:ea typeface="+mn-lt"/>
                <a:cs typeface="+mn-lt"/>
              </a:rPr>
              <a:t>) = used as a normal verb, necessity,</a:t>
            </a:r>
            <a:r>
              <a:rPr lang="en-US" b="1" i="1" dirty="0">
                <a:ea typeface="+mn-lt"/>
                <a:cs typeface="+mn-lt"/>
              </a:rPr>
              <a:t> don't need/have to</a:t>
            </a:r>
            <a:r>
              <a:rPr lang="en-US" dirty="0">
                <a:ea typeface="+mn-lt"/>
                <a:cs typeface="+mn-lt"/>
              </a:rPr>
              <a:t> = the authority doesn't come from the speaker .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</a:t>
            </a:r>
            <a:r>
              <a:rPr lang="en-US" b="1" dirty="0">
                <a:ea typeface="+mn-lt"/>
                <a:cs typeface="+mn-lt"/>
              </a:rPr>
              <a:t>Do</a:t>
            </a:r>
            <a:r>
              <a:rPr lang="en-US" dirty="0">
                <a:ea typeface="+mn-lt"/>
                <a:cs typeface="+mn-lt"/>
              </a:rPr>
              <a:t> you </a:t>
            </a:r>
            <a:r>
              <a:rPr lang="en-US" b="1" dirty="0">
                <a:ea typeface="+mn-lt"/>
                <a:cs typeface="+mn-lt"/>
              </a:rPr>
              <a:t>need to go</a:t>
            </a:r>
            <a:r>
              <a:rPr lang="en-US" dirty="0">
                <a:ea typeface="+mn-lt"/>
                <a:cs typeface="+mn-lt"/>
              </a:rPr>
              <a:t> to the toilet?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You</a:t>
            </a:r>
            <a:r>
              <a:rPr lang="en-US" b="1" dirty="0">
                <a:ea typeface="+mn-lt"/>
                <a:cs typeface="+mn-lt"/>
              </a:rPr>
              <a:t> don't have to</a:t>
            </a:r>
            <a:r>
              <a:rPr lang="en-US" dirty="0">
                <a:ea typeface="+mn-lt"/>
                <a:cs typeface="+mn-lt"/>
              </a:rPr>
              <a:t> carry an ID.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NEED (+V) = modal, used to express immediate necessity, </a:t>
            </a:r>
            <a:r>
              <a:rPr lang="en-US" b="1" i="1" dirty="0">
                <a:ea typeface="+mn-lt"/>
                <a:cs typeface="+mn-lt"/>
              </a:rPr>
              <a:t>needn't</a:t>
            </a:r>
            <a:r>
              <a:rPr lang="en-US" dirty="0">
                <a:ea typeface="+mn-lt"/>
                <a:cs typeface="+mn-lt"/>
              </a:rPr>
              <a:t> = the authority comes from the speaker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</a:t>
            </a:r>
            <a:r>
              <a:rPr lang="en-US" b="1" dirty="0">
                <a:ea typeface="+mn-lt"/>
                <a:cs typeface="+mn-lt"/>
              </a:rPr>
              <a:t>Need</a:t>
            </a:r>
            <a:r>
              <a:rPr lang="en-US" dirty="0">
                <a:ea typeface="+mn-lt"/>
                <a:cs typeface="+mn-lt"/>
              </a:rPr>
              <a:t> I </a:t>
            </a:r>
            <a:r>
              <a:rPr lang="en-US" b="1" dirty="0">
                <a:ea typeface="+mn-lt"/>
                <a:cs typeface="+mn-lt"/>
              </a:rPr>
              <a:t>finish</a:t>
            </a:r>
            <a:r>
              <a:rPr lang="en-US" dirty="0">
                <a:ea typeface="+mn-lt"/>
                <a:cs typeface="+mn-lt"/>
              </a:rPr>
              <a:t> this exercise now?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You</a:t>
            </a:r>
            <a:r>
              <a:rPr lang="en-US" b="1" dirty="0">
                <a:ea typeface="+mn-lt"/>
                <a:cs typeface="+mn-lt"/>
              </a:rPr>
              <a:t> needn't come</a:t>
            </a:r>
            <a:r>
              <a:rPr lang="en-US" dirty="0">
                <a:ea typeface="+mn-lt"/>
                <a:cs typeface="+mn-lt"/>
              </a:rPr>
              <a:t> this evening if you're busy.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!!! use IT'S TIME TO+V / IT'S TIME+SUBJ+</a:t>
            </a:r>
            <a:r>
              <a:rPr lang="en-US" u="sng" dirty="0">
                <a:ea typeface="+mn-lt"/>
                <a:cs typeface="+mn-lt"/>
              </a:rPr>
              <a:t>PAST SIMPLE</a:t>
            </a:r>
            <a:r>
              <a:rPr lang="en-US" dirty="0">
                <a:ea typeface="+mn-lt"/>
                <a:cs typeface="+mn-lt"/>
              </a:rPr>
              <a:t> for necessity/complaints.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It's time </a:t>
            </a:r>
            <a:r>
              <a:rPr lang="en-US" b="1" dirty="0">
                <a:ea typeface="+mn-lt"/>
                <a:cs typeface="+mn-lt"/>
              </a:rPr>
              <a:t>to have / we </a:t>
            </a:r>
            <a:r>
              <a:rPr lang="en-US" b="1" u="sng" dirty="0">
                <a:ea typeface="+mn-lt"/>
                <a:cs typeface="+mn-lt"/>
              </a:rPr>
              <a:t>had</a:t>
            </a:r>
            <a:r>
              <a:rPr lang="en-US" u="sng" dirty="0">
                <a:ea typeface="+mn-lt"/>
                <a:cs typeface="+mn-lt"/>
              </a:rPr>
              <a:t> </a:t>
            </a:r>
            <a:r>
              <a:rPr lang="en-US" dirty="0">
                <a:ea typeface="+mn-lt"/>
                <a:cs typeface="+mn-lt"/>
              </a:rPr>
              <a:t>a holiday.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D37264-CF2A-4599-811B-29A09770942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u="sng" dirty="0">
                <a:ea typeface="+mn-lt"/>
                <a:cs typeface="+mn-lt"/>
              </a:rPr>
              <a:t>Lack of necessity in the past</a:t>
            </a:r>
            <a:r>
              <a:rPr lang="en-US" dirty="0">
                <a:ea typeface="+mn-lt"/>
                <a:cs typeface="+mn-lt"/>
              </a:rPr>
              <a:t>: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Needn't + have + P.P = the action has been really accomplished in the past.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You needn't have bought any milk. I had it in the fridge.</a:t>
            </a:r>
          </a:p>
          <a:p>
            <a:r>
              <a:rPr lang="en-US" dirty="0">
                <a:ea typeface="+mn-lt"/>
                <a:cs typeface="+mn-lt"/>
              </a:rPr>
              <a:t>Didn't need (/have) to + V = the action was</a:t>
            </a:r>
            <a:r>
              <a:rPr lang="en-US" b="1" dirty="0">
                <a:ea typeface="+mn-lt"/>
                <a:cs typeface="+mn-lt"/>
              </a:rPr>
              <a:t> </a:t>
            </a:r>
            <a:r>
              <a:rPr lang="en-US" b="1" u="sng" dirty="0">
                <a:ea typeface="+mn-lt"/>
                <a:cs typeface="+mn-lt"/>
              </a:rPr>
              <a:t>not</a:t>
            </a:r>
            <a:r>
              <a:rPr lang="en-US" dirty="0">
                <a:ea typeface="+mn-lt"/>
                <a:cs typeface="+mn-lt"/>
              </a:rPr>
              <a:t> accomplished or we don't know if it was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I didn't buy any milk.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You didn't need to buy any. I have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94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A9B7B3-F171-4C25-99FC-C54250F06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D5C7C5-9C27-4A61-9F57-1857D4532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B9546E-20BE-462C-8BE8-4EBDB46F8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2567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E5D2E8-C366-48AC-97AE-18C67E4EF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2225674"/>
          </a:xfrm>
          <a:prstGeom prst="rect">
            <a:avLst/>
          </a:prstGeom>
          <a:blipFill dpi="0" rotWithShape="1">
            <a:blip r:embed="rId2">
              <a:alphaModFix amt="24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3750EF-8BF2-46B7-9B5D-DA75B5443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381000"/>
            <a:ext cx="10003218" cy="1600124"/>
          </a:xfrm>
        </p:spPr>
        <p:txBody>
          <a:bodyPr>
            <a:normAutofit/>
          </a:bodyPr>
          <a:lstStyle/>
          <a:p>
            <a:r>
              <a:rPr lang="en-US" b="0" dirty="0">
                <a:ea typeface="+mj-lt"/>
                <a:cs typeface="+mj-lt"/>
              </a:rPr>
              <a:t>Modal perfects (have + -ed): use</a:t>
            </a:r>
            <a:endParaRPr lang="en-US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C6BFE-1975-422F-8044-754A6714E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62200"/>
            <a:ext cx="8796444" cy="39359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80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to </a:t>
            </a:r>
            <a:r>
              <a:rPr lang="en-US" sz="1800" b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speculate </a:t>
            </a:r>
            <a:r>
              <a:rPr lang="en-US" sz="180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about events in the past, or </a:t>
            </a:r>
            <a:r>
              <a:rPr lang="en-US" sz="1800" b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imagine the opposite</a:t>
            </a:r>
            <a:r>
              <a:rPr lang="en-US" sz="180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had happened.</a:t>
            </a:r>
            <a:endParaRPr lang="en-US" sz="180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n-US" sz="180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ex. I would have talked to him but I didn't have time.</a:t>
            </a:r>
            <a:endParaRPr lang="en-US" sz="180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sz="180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to talk about past </a:t>
            </a:r>
            <a:r>
              <a:rPr lang="en-US" sz="1800" b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events</a:t>
            </a:r>
            <a:r>
              <a:rPr lang="en-US" sz="180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when </a:t>
            </a:r>
            <a:r>
              <a:rPr lang="en-US" sz="1800" b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we are not sure</a:t>
            </a:r>
            <a:r>
              <a:rPr lang="en-US" sz="180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whether</a:t>
            </a:r>
            <a:r>
              <a:rPr lang="en-US" sz="1800" b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they happened or not</a:t>
            </a:r>
            <a:r>
              <a:rPr lang="en-US" sz="180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.</a:t>
            </a:r>
            <a:endParaRPr lang="en-US" sz="180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n-US" sz="180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ex. She can't have left already!</a:t>
            </a:r>
            <a:endParaRPr lang="en-US" sz="1800">
              <a:solidFill>
                <a:schemeClr val="tx1">
                  <a:alpha val="80000"/>
                </a:schemeClr>
              </a:solidFill>
            </a:endParaRPr>
          </a:p>
          <a:p>
            <a:r>
              <a:rPr lang="en-US" sz="180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to talk about</a:t>
            </a:r>
            <a:r>
              <a:rPr lang="en-US" sz="1800" b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possibility in the present and future </a:t>
            </a:r>
            <a:r>
              <a:rPr lang="en-US" sz="180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(it's a form of </a:t>
            </a:r>
            <a:r>
              <a:rPr lang="en-US" sz="1800" b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Future Perfect</a:t>
            </a:r>
            <a:r>
              <a:rPr lang="en-US" sz="180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)</a:t>
            </a:r>
            <a:endParaRPr lang="en-US" sz="180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n-US" sz="180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ex. You should have already gone through the gate by the time I arrive.</a:t>
            </a:r>
            <a:endParaRPr lang="en-US" sz="1800">
              <a:solidFill>
                <a:schemeClr val="tx1">
                  <a:alpha val="80000"/>
                </a:schemeClr>
              </a:solidFill>
            </a:endParaRPr>
          </a:p>
          <a:p>
            <a:endParaRPr lang="en-US" sz="180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57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651CFA9-6065-4243-AC48-858E35978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DA57B7B-30D9-4515-9542-FFA699A3C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5AA909-F998-41FF-BEEC-180CB4F19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559813"/>
            <a:ext cx="8763000" cy="166457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WHY MODALS?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CF4BB-6D4C-4D5C-B842-631EF848B1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797" y="2384474"/>
            <a:ext cx="8762436" cy="37286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ea typeface="+mn-lt"/>
                <a:cs typeface="+mn-lt"/>
              </a:rPr>
              <a:t>Used to express ability, possibility, permission, requests, offers, invitations, proposals, obligation, prohibition, necessity, advice, criticism and deduction. </a:t>
            </a:r>
            <a:endParaRPr lang="en-US" sz="3200">
              <a:solidFill>
                <a:schemeClr val="tx1"/>
              </a:solidFill>
            </a:endParaRPr>
          </a:p>
          <a:p>
            <a:r>
              <a:rPr lang="en-US" sz="3200" dirty="0">
                <a:solidFill>
                  <a:schemeClr val="tx1"/>
                </a:solidFill>
                <a:ea typeface="+mn-lt"/>
                <a:cs typeface="+mn-lt"/>
              </a:rPr>
              <a:t>Usually used as auxiliary verbs (following the same structure in sentences).</a:t>
            </a:r>
            <a:endParaRPr lang="en-US" sz="32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29F241-2B1B-40E9-A72C-63955DFFF7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8481" y="0"/>
            <a:ext cx="2143519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B4B9D7-F359-44A2-87B4-EAFA68AA97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8481" y="0"/>
            <a:ext cx="2143519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xy" algn="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4368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4B3C4-3814-4FF4-AB36-821AF12CE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Can, be able to</a:t>
            </a:r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 </a:t>
            </a:r>
            <a:r>
              <a:rPr lang="en-US" sz="2800" b="0" i="1" dirty="0">
                <a:ea typeface="+mj-lt"/>
                <a:cs typeface="+mj-lt"/>
              </a:rPr>
              <a:t>(Ability &amp; Possibility)</a:t>
            </a:r>
            <a:endParaRPr lang="en-US" sz="2800" dirty="0"/>
          </a:p>
          <a:p>
            <a:endParaRPr lang="en-US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7967BED5-8042-4081-9DE5-9C112450EF7B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FD3091-2FEE-4658-9360-3695CBD9EA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b="1" dirty="0">
                <a:ea typeface="+mn-lt"/>
                <a:cs typeface="+mn-lt"/>
              </a:rPr>
              <a:t>Ability </a:t>
            </a:r>
            <a:r>
              <a:rPr lang="en-US" dirty="0">
                <a:ea typeface="+mn-lt"/>
                <a:cs typeface="+mn-lt"/>
              </a:rPr>
              <a:t>(“know how to” + verbs of senses) = ex. I can speak Spanish / I can smell it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can= </a:t>
            </a:r>
            <a:r>
              <a:rPr lang="en-US" b="1" dirty="0">
                <a:ea typeface="+mn-lt"/>
                <a:cs typeface="+mn-lt"/>
              </a:rPr>
              <a:t>present 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for other tenses use </a:t>
            </a:r>
            <a:r>
              <a:rPr lang="en-US" b="1" i="1" dirty="0">
                <a:ea typeface="+mn-lt"/>
                <a:cs typeface="+mn-lt"/>
              </a:rPr>
              <a:t>TO BE ABLE TO </a:t>
            </a:r>
            <a:r>
              <a:rPr lang="en-US" dirty="0">
                <a:ea typeface="+mn-lt"/>
                <a:cs typeface="+mn-lt"/>
              </a:rPr>
              <a:t>= ex. I'll be able to come in a few weeks.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Possibility </a:t>
            </a:r>
            <a:r>
              <a:rPr lang="en-US" dirty="0">
                <a:ea typeface="+mn-lt"/>
                <a:cs typeface="+mn-lt"/>
              </a:rPr>
              <a:t>= ex. I can go to the beach if it's sunny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can= </a:t>
            </a:r>
            <a:r>
              <a:rPr lang="en-US" b="1" dirty="0">
                <a:ea typeface="+mn-lt"/>
                <a:cs typeface="+mn-lt"/>
              </a:rPr>
              <a:t>present </a:t>
            </a:r>
            <a:r>
              <a:rPr lang="en-US" dirty="0">
                <a:ea typeface="+mn-lt"/>
                <a:cs typeface="+mn-lt"/>
              </a:rPr>
              <a:t>and </a:t>
            </a:r>
            <a:r>
              <a:rPr lang="en-US" b="1" dirty="0">
                <a:ea typeface="+mn-lt"/>
                <a:cs typeface="+mn-lt"/>
              </a:rPr>
              <a:t>future </a:t>
            </a:r>
            <a:endParaRPr lang="en-US"/>
          </a:p>
          <a:p>
            <a:r>
              <a:rPr lang="en-US" dirty="0">
                <a:ea typeface="+mn-lt"/>
                <a:cs typeface="+mn-lt"/>
              </a:rPr>
              <a:t>for other tenses use </a:t>
            </a:r>
            <a:r>
              <a:rPr lang="en-US" b="1" dirty="0">
                <a:ea typeface="+mn-lt"/>
                <a:cs typeface="+mn-lt"/>
              </a:rPr>
              <a:t>TO BE ABLE TO </a:t>
            </a:r>
            <a:r>
              <a:rPr lang="en-US" dirty="0">
                <a:ea typeface="+mn-lt"/>
                <a:cs typeface="+mn-lt"/>
              </a:rPr>
              <a:t>= ex. I haven't been able to contact you but I'll try.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73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6CDEB-B5A4-407A-94DA-BCA4E698D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Could, be able to, manage</a:t>
            </a:r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 </a:t>
            </a:r>
            <a:r>
              <a:rPr lang="en-US" sz="2800" b="0" i="1" dirty="0">
                <a:ea typeface="+mj-lt"/>
                <a:cs typeface="+mj-lt"/>
              </a:rPr>
              <a:t>(Past ability)</a:t>
            </a:r>
            <a:endParaRPr lang="en-US" sz="2800" dirty="0">
              <a:ea typeface="+mj-lt"/>
              <a:cs typeface="+mj-lt"/>
            </a:endParaRP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0F6CA-76E1-4C96-BD9A-C9C83B6B372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COULD = what you were able to do in the past (past ability)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I could run very fast when I was young.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DADBA2-90CE-4D0D-AC3F-DC396BBCBB3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An action in the past you did in a </a:t>
            </a:r>
            <a:r>
              <a:rPr lang="en-US" u="sng" dirty="0">
                <a:ea typeface="+mn-lt"/>
                <a:cs typeface="+mn-lt"/>
              </a:rPr>
              <a:t>specific occasion</a:t>
            </a:r>
            <a:r>
              <a:rPr lang="en-US" dirty="0">
                <a:ea typeface="+mn-lt"/>
                <a:cs typeface="+mn-lt"/>
              </a:rPr>
              <a:t>: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BE ABLE TO / MANAGE TO </a:t>
            </a:r>
            <a:r>
              <a:rPr lang="en-US" dirty="0">
                <a:ea typeface="+mn-lt"/>
                <a:cs typeface="+mn-lt"/>
              </a:rPr>
              <a:t>for </a:t>
            </a:r>
            <a:r>
              <a:rPr lang="en-US" b="1" dirty="0" err="1">
                <a:ea typeface="+mn-lt"/>
                <a:cs typeface="+mn-lt"/>
              </a:rPr>
              <a:t>affermative</a:t>
            </a:r>
            <a:r>
              <a:rPr lang="en-US" dirty="0">
                <a:ea typeface="+mn-lt"/>
                <a:cs typeface="+mn-lt"/>
              </a:rPr>
              <a:t> and </a:t>
            </a:r>
            <a:r>
              <a:rPr lang="en-US" b="1" dirty="0">
                <a:ea typeface="+mn-lt"/>
                <a:cs typeface="+mn-lt"/>
              </a:rPr>
              <a:t>interrogative</a:t>
            </a:r>
            <a:r>
              <a:rPr lang="en-US" dirty="0">
                <a:ea typeface="+mn-lt"/>
                <a:cs typeface="+mn-lt"/>
              </a:rPr>
              <a:t> sentences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I phoned the office and was able to talk to </a:t>
            </a:r>
            <a:r>
              <a:rPr lang="en-US" dirty="0" err="1">
                <a:ea typeface="+mn-lt"/>
                <a:cs typeface="+mn-lt"/>
              </a:rPr>
              <a:t>Sam.ex</a:t>
            </a:r>
            <a:r>
              <a:rPr lang="en-US" dirty="0">
                <a:ea typeface="+mn-lt"/>
                <a:cs typeface="+mn-lt"/>
              </a:rPr>
              <a:t>. I</a:t>
            </a:r>
            <a:r>
              <a:rPr lang="en-US" u="sng" dirty="0">
                <a:ea typeface="+mn-lt"/>
                <a:cs typeface="+mn-lt"/>
              </a:rPr>
              <a:t> managed to </a:t>
            </a:r>
            <a:r>
              <a:rPr lang="en-US" dirty="0">
                <a:ea typeface="+mn-lt"/>
                <a:cs typeface="+mn-lt"/>
              </a:rPr>
              <a:t>arrive despite the traffic (= </a:t>
            </a:r>
            <a:r>
              <a:rPr lang="en-US" b="1" dirty="0">
                <a:ea typeface="+mn-lt"/>
                <a:cs typeface="+mn-lt"/>
              </a:rPr>
              <a:t>overcome difficulties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COULD / BE ABLE TO / MANAGE TO</a:t>
            </a:r>
            <a:r>
              <a:rPr lang="en-US" dirty="0">
                <a:ea typeface="+mn-lt"/>
                <a:cs typeface="+mn-lt"/>
              </a:rPr>
              <a:t> for</a:t>
            </a:r>
            <a:r>
              <a:rPr lang="en-US" b="1" dirty="0">
                <a:ea typeface="+mn-lt"/>
                <a:cs typeface="+mn-lt"/>
              </a:rPr>
              <a:t> negative</a:t>
            </a:r>
            <a:r>
              <a:rPr lang="en-US" dirty="0">
                <a:ea typeface="+mn-lt"/>
                <a:cs typeface="+mn-lt"/>
              </a:rPr>
              <a:t> and </a:t>
            </a:r>
            <a:r>
              <a:rPr lang="en-US" b="1" dirty="0">
                <a:ea typeface="+mn-lt"/>
                <a:cs typeface="+mn-lt"/>
              </a:rPr>
              <a:t>interrogative-negative</a:t>
            </a:r>
            <a:r>
              <a:rPr lang="en-US" dirty="0">
                <a:ea typeface="+mn-lt"/>
                <a:cs typeface="+mn-lt"/>
              </a:rPr>
              <a:t> sentences.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I'm sorry I </a:t>
            </a:r>
            <a:r>
              <a:rPr lang="en-US" dirty="0" err="1">
                <a:ea typeface="+mn-lt"/>
                <a:cs typeface="+mn-lt"/>
              </a:rPr>
              <a:t>couldn</a:t>
            </a:r>
            <a:r>
              <a:rPr lang="en-US" dirty="0">
                <a:ea typeface="+mn-lt"/>
                <a:cs typeface="+mn-lt"/>
              </a:rPr>
              <a:t>' t / didn't manage to come but I didn't manage to get away (</a:t>
            </a:r>
            <a:r>
              <a:rPr lang="en-US" b="1" dirty="0">
                <a:ea typeface="+mn-lt"/>
                <a:cs typeface="+mn-lt"/>
              </a:rPr>
              <a:t>Manage to = a successful effort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08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88B22-5E1C-4E3F-A2A2-6F8FAD5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Can, could, may, be allowed to, etc.</a:t>
            </a:r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 </a:t>
            </a:r>
            <a:r>
              <a:rPr lang="en-US" sz="2800" b="0" i="1" dirty="0">
                <a:ea typeface="+mj-lt"/>
                <a:cs typeface="+mj-lt"/>
              </a:rPr>
              <a:t>(Permission)</a:t>
            </a:r>
            <a:endParaRPr lang="en-US" sz="2800" b="0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41130C-EE33-43AF-A57D-EC7541B58BF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Can = ask permission _ informal </a:t>
            </a:r>
            <a:endParaRPr lang="en-US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Can I open the window?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Could/ May = ask permission _ formal/polite</a:t>
            </a:r>
            <a:endParaRPr lang="en-US" dirty="0"/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ex. Could/ May I open the window, please?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7BCB4-95F8-4E81-9402-A22C21C020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r>
              <a:rPr lang="en-US" dirty="0">
                <a:ea typeface="+mn-lt"/>
                <a:cs typeface="+mn-lt"/>
              </a:rPr>
              <a:t>Can/can't = used to express what is permitted or not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You can't smoke here.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Instead of CAN, BE ALLOWED TO is also possible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You're not allowed to smoke here.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Degrees of polite and formal modals: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/>
          </a:p>
          <a:p>
            <a:r>
              <a:rPr lang="en-US" b="1" dirty="0">
                <a:ea typeface="+mn-lt"/>
                <a:cs typeface="+mn-lt"/>
              </a:rPr>
              <a:t>May/might </a:t>
            </a:r>
            <a:r>
              <a:rPr lang="en-US" dirty="0">
                <a:ea typeface="+mn-lt"/>
                <a:cs typeface="+mn-lt"/>
              </a:rPr>
              <a:t>= very formal and polite (sometimes aggressive or sarcastic)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See also I wonder if I </a:t>
            </a:r>
            <a:r>
              <a:rPr lang="en-US" b="1" dirty="0">
                <a:ea typeface="+mn-lt"/>
                <a:cs typeface="+mn-lt"/>
              </a:rPr>
              <a:t>might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Could/ would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Can/will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275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D75DA-82DB-49C5-9444-D3309ADFF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Can, could, will, would</a:t>
            </a:r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 </a:t>
            </a:r>
            <a:r>
              <a:rPr lang="en-US" sz="2800" b="0" i="1" dirty="0">
                <a:ea typeface="+mj-lt"/>
                <a:cs typeface="+mj-lt"/>
              </a:rPr>
              <a:t>(Requests)</a:t>
            </a:r>
            <a:endParaRPr lang="en-US" sz="2800" dirty="0">
              <a:ea typeface="+mj-lt"/>
              <a:cs typeface="+mj-lt"/>
            </a:endParaRP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29AEE-5B9A-4377-85E3-5DAFE5FD7FB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>
                <a:ea typeface="+mn-lt"/>
                <a:cs typeface="+mn-lt"/>
              </a:rPr>
              <a:t>CAN/ WILL = informal 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Can/ will you pass me the water, please?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COULD/ WOULD = formal and polite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Could/ would you bring us the menu, please?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3D8F91-AD05-40BA-8533-3067B632D61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>
                <a:ea typeface="+mn-lt"/>
                <a:cs typeface="+mn-lt"/>
              </a:rPr>
              <a:t>WOULD you MIND + ING = very formal or particular request</a:t>
            </a:r>
            <a:endParaRPr lang="en-US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Would you mind lending me your car?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Or Would/might be willing to...?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NO! May you</a:t>
            </a:r>
            <a:r>
              <a:rPr lang="en-US" dirty="0">
                <a:ea typeface="+mn-lt"/>
                <a:cs typeface="+mn-lt"/>
              </a:rPr>
              <a:t> or </a:t>
            </a:r>
            <a:r>
              <a:rPr lang="en-US" b="1" dirty="0">
                <a:ea typeface="+mn-lt"/>
                <a:cs typeface="+mn-lt"/>
              </a:rPr>
              <a:t>Shall you</a:t>
            </a:r>
            <a:r>
              <a:rPr lang="en-US" dirty="0">
                <a:ea typeface="+mn-lt"/>
                <a:cs typeface="+mn-lt"/>
              </a:rPr>
              <a:t>!!!</a:t>
            </a:r>
            <a:endParaRPr lang="en-US" dirty="0"/>
          </a:p>
          <a:p>
            <a:r>
              <a:rPr lang="en-US" b="1" dirty="0">
                <a:ea typeface="+mn-lt"/>
                <a:cs typeface="+mn-lt"/>
              </a:rPr>
              <a:t>Very polite or formal: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/>
          </a:p>
          <a:p>
            <a:pPr marL="0" indent="0">
              <a:buNone/>
            </a:pPr>
            <a:r>
              <a:rPr lang="en-US" i="1" dirty="0">
                <a:ea typeface="+mn-lt"/>
                <a:cs typeface="+mn-lt"/>
              </a:rPr>
              <a:t>Would you be so kind as to</a:t>
            </a:r>
            <a:r>
              <a:rPr lang="en-US" dirty="0">
                <a:ea typeface="+mn-lt"/>
                <a:cs typeface="+mn-lt"/>
              </a:rPr>
              <a:t>...?</a:t>
            </a:r>
            <a:endParaRPr lang="en-US" dirty="0"/>
          </a:p>
          <a:p>
            <a:pPr marL="0" indent="0">
              <a:buNone/>
            </a:pPr>
            <a:r>
              <a:rPr lang="en-US" i="1" dirty="0">
                <a:ea typeface="+mn-lt"/>
                <a:cs typeface="+mn-lt"/>
              </a:rPr>
              <a:t>Would you be kind enough to</a:t>
            </a:r>
            <a:r>
              <a:rPr lang="en-US" dirty="0">
                <a:ea typeface="+mn-lt"/>
                <a:cs typeface="+mn-lt"/>
              </a:rPr>
              <a:t>...?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65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C5D88-8070-4056-8B65-3C89D1877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b="0" i="1" u="sng" dirty="0">
                <a:ea typeface="+mj-lt"/>
                <a:cs typeface="+mj-lt"/>
              </a:rPr>
            </a:br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Can, could, shall, will</a:t>
            </a:r>
            <a:br>
              <a:rPr lang="en-US" b="0" i="1" u="sng" dirty="0">
                <a:ea typeface="+mj-lt"/>
                <a:cs typeface="+mj-lt"/>
              </a:rPr>
            </a:br>
            <a:r>
              <a:rPr lang="en-US" b="0" i="1" u="sng" dirty="0">
                <a:ea typeface="+mj-lt"/>
                <a:cs typeface="+mj-lt"/>
              </a:rPr>
              <a:t> </a:t>
            </a:r>
            <a:r>
              <a:rPr lang="en-US" sz="2800" b="0" i="1" dirty="0">
                <a:ea typeface="+mj-lt"/>
                <a:cs typeface="+mj-lt"/>
              </a:rPr>
              <a:t>(Offers of help)</a:t>
            </a:r>
            <a:endParaRPr lang="en-US" sz="2800" dirty="0"/>
          </a:p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A87AC-4490-4132-9572-B6075ADA7DA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ea typeface="+mn-lt"/>
                <a:cs typeface="+mn-lt"/>
              </a:rPr>
              <a:t>CAN/ SHALL = both formal and informal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Can I help you? (= </a:t>
            </a:r>
            <a:r>
              <a:rPr lang="en-US" dirty="0" err="1">
                <a:ea typeface="+mn-lt"/>
                <a:cs typeface="+mn-lt"/>
              </a:rPr>
              <a:t>potere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Shall I help you? (= </a:t>
            </a:r>
            <a:r>
              <a:rPr lang="en-US" dirty="0" err="1">
                <a:ea typeface="+mn-lt"/>
                <a:cs typeface="+mn-lt"/>
              </a:rPr>
              <a:t>volere</a:t>
            </a:r>
            <a:r>
              <a:rPr lang="en-US" dirty="0">
                <a:ea typeface="+mn-lt"/>
                <a:cs typeface="+mn-lt"/>
              </a:rPr>
              <a:t>)</a:t>
            </a:r>
            <a:endParaRPr lang="en-US" dirty="0"/>
          </a:p>
          <a:p>
            <a:r>
              <a:rPr lang="en-US" dirty="0" err="1">
                <a:ea typeface="+mn-lt"/>
                <a:cs typeface="+mn-lt"/>
              </a:rPr>
              <a:t>lI'll</a:t>
            </a:r>
            <a:r>
              <a:rPr lang="en-US" dirty="0">
                <a:ea typeface="+mn-lt"/>
                <a:cs typeface="+mn-lt"/>
              </a:rPr>
              <a:t>/ we'll = in </a:t>
            </a:r>
            <a:r>
              <a:rPr lang="en-US" dirty="0" err="1">
                <a:ea typeface="+mn-lt"/>
                <a:cs typeface="+mn-lt"/>
              </a:rPr>
              <a:t>affermative</a:t>
            </a:r>
            <a:r>
              <a:rPr lang="en-US" dirty="0">
                <a:ea typeface="+mn-lt"/>
                <a:cs typeface="+mn-lt"/>
              </a:rPr>
              <a:t> sentences to volunteer for something.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I'll carry those bags for you.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BFDA6-BAA6-404B-9DFE-97C26367DE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ea typeface="+mn-lt"/>
                <a:cs typeface="+mn-lt"/>
              </a:rPr>
              <a:t>COULD = used in formal context or to be polite.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ex. Could I open the door for you?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680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3A9B7B3-F171-4C25-99FC-C54250F064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D5C7C5-9C27-4A61-9F57-1857D4532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B9546E-20BE-462C-8BE8-4EBDB46F8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2567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FE5D2E8-C366-48AC-97AE-18C67E4EF9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2225674"/>
          </a:xfrm>
          <a:prstGeom prst="rect">
            <a:avLst/>
          </a:prstGeom>
          <a:blipFill dpi="0" rotWithShape="1">
            <a:blip r:embed="rId2">
              <a:alphaModFix amt="24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F1AF5-66B5-4908-B07F-242F88AD7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2" y="381000"/>
            <a:ext cx="10003218" cy="16001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br>
              <a:rPr lang="en-US" sz="3400" b="0" i="1" u="sng">
                <a:ea typeface="+mj-lt"/>
                <a:cs typeface="+mj-lt"/>
              </a:rPr>
            </a:br>
            <a:r>
              <a:rPr lang="en-US" sz="3400" b="0" i="1" u="sng">
                <a:ea typeface="+mj-lt"/>
                <a:cs typeface="+mj-lt"/>
              </a:rPr>
              <a:t>Shall, let's, why don't we, what/how about</a:t>
            </a:r>
            <a:br>
              <a:rPr lang="en-US" sz="3400" b="0" i="1" u="sng">
                <a:ea typeface="+mj-lt"/>
                <a:cs typeface="+mj-lt"/>
              </a:rPr>
            </a:br>
            <a:r>
              <a:rPr lang="en-US" sz="3400" b="0" i="1" u="sng">
                <a:ea typeface="+mj-lt"/>
                <a:cs typeface="+mj-lt"/>
              </a:rPr>
              <a:t> </a:t>
            </a:r>
            <a:r>
              <a:rPr lang="en-US" sz="3400" b="0" i="1">
                <a:ea typeface="+mj-lt"/>
                <a:cs typeface="+mj-lt"/>
              </a:rPr>
              <a:t>(Proposals)</a:t>
            </a:r>
            <a:endParaRPr lang="en-US" sz="3400">
              <a:ea typeface="+mj-lt"/>
              <a:cs typeface="+mj-lt"/>
            </a:endParaRPr>
          </a:p>
          <a:p>
            <a:pPr>
              <a:lnSpc>
                <a:spcPct val="90000"/>
              </a:lnSpc>
            </a:pPr>
            <a:endParaRPr lang="en-US" sz="3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9A66B-C708-4966-9422-6A3E09888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756" y="2362200"/>
            <a:ext cx="8796444" cy="39359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Shall we + bare infinitive = ex. Shall we watch this DVD?</a:t>
            </a:r>
          </a:p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Why don't we + bare infinitive = ex. Why don't we watch this DVD?</a:t>
            </a:r>
          </a:p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Let's + bare infinitive = ex. </a:t>
            </a:r>
            <a:r>
              <a:rPr lang="en-US" sz="24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Le'ts</a:t>
            </a:r>
            <a:r>
              <a:rPr lang="en-US" sz="24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watch this DVD.</a:t>
            </a:r>
          </a:p>
          <a:p>
            <a:r>
              <a:rPr lang="en-US" sz="24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What/ how about + </a:t>
            </a:r>
            <a:r>
              <a:rPr lang="en-US" sz="2400" dirty="0" err="1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ing</a:t>
            </a:r>
            <a:r>
              <a:rPr lang="en-US" sz="24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 = ex. What about watching this DVD?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>
                    <a:alpha val="80000"/>
                  </a:schemeClr>
                </a:solidFill>
                <a:ea typeface="+mn-lt"/>
                <a:cs typeface="+mn-lt"/>
              </a:rPr>
              <a:t>All used in formal and informal situations. </a:t>
            </a:r>
            <a:endParaRPr lang="en-US" sz="2400" dirty="0">
              <a:solidFill>
                <a:schemeClr val="tx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102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06CC0-735C-4B68-B235-646B9767D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>
                <a:ea typeface="+mj-lt"/>
                <a:cs typeface="+mj-lt"/>
              </a:rPr>
              <a:t>Present &amp; past: true, untrue, possible</a:t>
            </a:r>
            <a:endParaRPr lang="en-US" dirty="0"/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6F726-5C69-45D3-AF60-B828677663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b="1" dirty="0">
                <a:ea typeface="+mn-lt"/>
                <a:cs typeface="+mn-lt"/>
              </a:rPr>
              <a:t>True/ untrue (present)</a:t>
            </a:r>
            <a:r>
              <a:rPr lang="en-US" dirty="0">
                <a:ea typeface="+mn-lt"/>
                <a:cs typeface="+mn-lt"/>
              </a:rPr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_ may, might, could, will = something is </a:t>
            </a:r>
            <a:r>
              <a:rPr lang="en-US" b="1" dirty="0">
                <a:ea typeface="+mn-lt"/>
                <a:cs typeface="+mn-lt"/>
              </a:rPr>
              <a:t>true</a:t>
            </a:r>
            <a:r>
              <a:rPr lang="en-US" dirty="0">
                <a:ea typeface="+mn-lt"/>
                <a:cs typeface="+mn-lt"/>
              </a:rPr>
              <a:t> or likely in the present. _ ex. You might/may/could very well be right. </a:t>
            </a:r>
            <a:endParaRPr lang="en-US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!!! with </a:t>
            </a:r>
            <a:r>
              <a:rPr lang="en-US" b="1" dirty="0">
                <a:ea typeface="+mn-lt"/>
                <a:cs typeface="+mn-lt"/>
              </a:rPr>
              <a:t>negatives</a:t>
            </a:r>
            <a:r>
              <a:rPr lang="en-US" dirty="0">
                <a:ea typeface="+mn-lt"/>
                <a:cs typeface="+mn-lt"/>
              </a:rPr>
              <a:t>: may/might not = </a:t>
            </a:r>
            <a:r>
              <a:rPr lang="en-US" b="1" i="1" dirty="0">
                <a:ea typeface="+mn-lt"/>
                <a:cs typeface="+mn-lt"/>
              </a:rPr>
              <a:t>possibility</a:t>
            </a:r>
            <a:r>
              <a:rPr lang="en-US" dirty="0">
                <a:ea typeface="+mn-lt"/>
                <a:cs typeface="+mn-lt"/>
              </a:rPr>
              <a:t>, could not = </a:t>
            </a:r>
            <a:r>
              <a:rPr lang="en-US" b="1" i="1" dirty="0">
                <a:ea typeface="+mn-lt"/>
                <a:cs typeface="+mn-lt"/>
              </a:rPr>
              <a:t>deduction and ability.</a:t>
            </a:r>
            <a:endParaRPr lang="en-US" dirty="0"/>
          </a:p>
          <a:p>
            <a:pPr>
              <a:buNone/>
            </a:pPr>
            <a:r>
              <a:rPr lang="en-US" b="1" dirty="0">
                <a:ea typeface="+mn-lt"/>
                <a:cs typeface="+mn-lt"/>
              </a:rPr>
              <a:t>Expressing annoyance</a:t>
            </a:r>
            <a:r>
              <a:rPr lang="en-US" dirty="0">
                <a:ea typeface="+mn-lt"/>
                <a:cs typeface="+mn-lt"/>
              </a:rPr>
              <a:t>: </a:t>
            </a:r>
            <a:endParaRPr lang="en-US"/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Might/ could (have)</a:t>
            </a:r>
            <a:endParaRPr lang="en-US" dirty="0"/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ex. He </a:t>
            </a:r>
            <a:r>
              <a:rPr lang="en-US" b="1" dirty="0">
                <a:ea typeface="+mn-lt"/>
                <a:cs typeface="+mn-lt"/>
              </a:rPr>
              <a:t>could</a:t>
            </a:r>
            <a:r>
              <a:rPr lang="en-US" dirty="0">
                <a:ea typeface="+mn-lt"/>
                <a:cs typeface="+mn-lt"/>
              </a:rPr>
              <a:t> at least make an attempt.</a:t>
            </a:r>
            <a:endParaRPr lang="en-US" dirty="0"/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ex. He </a:t>
            </a:r>
            <a:r>
              <a:rPr lang="en-US" b="1" dirty="0">
                <a:ea typeface="+mn-lt"/>
                <a:cs typeface="+mn-lt"/>
              </a:rPr>
              <a:t>might have</a:t>
            </a:r>
            <a:r>
              <a:rPr lang="en-US" dirty="0">
                <a:ea typeface="+mn-lt"/>
                <a:cs typeface="+mn-lt"/>
              </a:rPr>
              <a:t> offered to pay!</a:t>
            </a:r>
            <a:endParaRPr lang="en-US" dirty="0"/>
          </a:p>
          <a:p>
            <a:pPr marL="0" indent="0">
              <a:buNone/>
            </a:pPr>
            <a:endParaRPr lang="en-US" b="1" i="1" dirty="0"/>
          </a:p>
          <a:p>
            <a:pPr marL="0" indent="0">
              <a:buNone/>
            </a:pPr>
            <a:endParaRPr lang="en-US" b="1" i="1" dirty="0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6DA5F-A579-45CE-BCAE-EE2AB1FD3F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en-US" b="1" dirty="0">
                <a:ea typeface="+mn-lt"/>
                <a:cs typeface="+mn-lt"/>
              </a:rPr>
              <a:t>True/ untrue (past)</a:t>
            </a:r>
            <a:r>
              <a:rPr lang="en-US" dirty="0">
                <a:ea typeface="+mn-lt"/>
                <a:cs typeface="+mn-lt"/>
              </a:rPr>
              <a:t>: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could have, will have, may have, might have = </a:t>
            </a:r>
            <a:endParaRPr lang="en-US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_ to </a:t>
            </a:r>
            <a:r>
              <a:rPr lang="en-US" b="1" dirty="0">
                <a:ea typeface="+mn-lt"/>
                <a:cs typeface="+mn-lt"/>
              </a:rPr>
              <a:t>speculate</a:t>
            </a:r>
            <a:r>
              <a:rPr lang="en-US" dirty="0">
                <a:ea typeface="+mn-lt"/>
                <a:cs typeface="+mn-lt"/>
              </a:rPr>
              <a:t> about the</a:t>
            </a:r>
            <a:r>
              <a:rPr lang="en-US" b="1" dirty="0">
                <a:ea typeface="+mn-lt"/>
                <a:cs typeface="+mn-lt"/>
              </a:rPr>
              <a:t> possibility </a:t>
            </a:r>
            <a:r>
              <a:rPr lang="en-US" dirty="0">
                <a:ea typeface="+mn-lt"/>
                <a:cs typeface="+mn-lt"/>
              </a:rPr>
              <a:t>of something happening in the </a:t>
            </a:r>
            <a:r>
              <a:rPr lang="en-US" b="1" dirty="0">
                <a:ea typeface="+mn-lt"/>
                <a:cs typeface="+mn-lt"/>
              </a:rPr>
              <a:t>past</a:t>
            </a:r>
            <a:r>
              <a:rPr lang="en-US" dirty="0">
                <a:ea typeface="+mn-lt"/>
                <a:cs typeface="+mn-lt"/>
              </a:rPr>
              <a:t>. _ ex. They may have finished already.</a:t>
            </a:r>
            <a:endParaRPr lang="en-US" dirty="0"/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_ to </a:t>
            </a:r>
            <a:r>
              <a:rPr lang="en-US" b="1" dirty="0">
                <a:ea typeface="+mn-lt"/>
                <a:cs typeface="+mn-lt"/>
              </a:rPr>
              <a:t>speculate </a:t>
            </a:r>
            <a:r>
              <a:rPr lang="en-US" dirty="0">
                <a:ea typeface="+mn-lt"/>
                <a:cs typeface="+mn-lt"/>
              </a:rPr>
              <a:t>about </a:t>
            </a:r>
            <a:r>
              <a:rPr lang="en-US" dirty="0" err="1">
                <a:ea typeface="+mn-lt"/>
                <a:cs typeface="+mn-lt"/>
              </a:rPr>
              <a:t>somehting</a:t>
            </a:r>
            <a:r>
              <a:rPr lang="en-US" dirty="0">
                <a:ea typeface="+mn-lt"/>
                <a:cs typeface="+mn-lt"/>
              </a:rPr>
              <a:t> that </a:t>
            </a:r>
            <a:r>
              <a:rPr lang="en-US" b="1" dirty="0">
                <a:ea typeface="+mn-lt"/>
                <a:cs typeface="+mn-lt"/>
              </a:rPr>
              <a:t>didn't happen</a:t>
            </a:r>
            <a:r>
              <a:rPr lang="en-US" dirty="0">
                <a:ea typeface="+mn-lt"/>
                <a:cs typeface="+mn-lt"/>
              </a:rPr>
              <a:t> but there was a potential. _ ex. That wasn't a good idea, You could have hurt her.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0797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AnalogousFromDarkSeedLeftStep">
      <a:dk1>
        <a:srgbClr val="000000"/>
      </a:dk1>
      <a:lt1>
        <a:srgbClr val="FFFFFF"/>
      </a:lt1>
      <a:dk2>
        <a:srgbClr val="1A1E2F"/>
      </a:dk2>
      <a:lt2>
        <a:srgbClr val="F0F3F1"/>
      </a:lt2>
      <a:accent1>
        <a:srgbClr val="E729D5"/>
      </a:accent1>
      <a:accent2>
        <a:srgbClr val="9817D5"/>
      </a:accent2>
      <a:accent3>
        <a:srgbClr val="5B29E7"/>
      </a:accent3>
      <a:accent4>
        <a:srgbClr val="1A37D6"/>
      </a:accent4>
      <a:accent5>
        <a:srgbClr val="2996E7"/>
      </a:accent5>
      <a:accent6>
        <a:srgbClr val="15BFC1"/>
      </a:accent6>
      <a:hlink>
        <a:srgbClr val="3F73BF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Widescreen</PresentationFormat>
  <Paragraphs>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BlockprintVTI</vt:lpstr>
      <vt:lpstr>MODAL VERBS</vt:lpstr>
      <vt:lpstr>WHY MODALS?</vt:lpstr>
      <vt:lpstr> Can, be able to  (Ability &amp; Possibility) </vt:lpstr>
      <vt:lpstr> Could, be able to, manage  (Past ability) </vt:lpstr>
      <vt:lpstr> Can, could, may, be allowed to, etc.  (Permission) </vt:lpstr>
      <vt:lpstr> Can, could, will, would  (Requests) </vt:lpstr>
      <vt:lpstr>  Can, could, shall, will  (Offers of help)  </vt:lpstr>
      <vt:lpstr> Shall, let's, why don't we, what/how about  (Proposals) </vt:lpstr>
      <vt:lpstr>Present &amp; past: true, untrue, possible </vt:lpstr>
      <vt:lpstr> Must, have to  (Obligation &amp; prohibition) </vt:lpstr>
      <vt:lpstr> Shall, should, ought to  (Advice &amp; criticism) </vt:lpstr>
      <vt:lpstr>Deductions </vt:lpstr>
      <vt:lpstr> Need, needn't, needn't have, didn't need to  (Necessity &amp; lack of necessity) </vt:lpstr>
      <vt:lpstr>Modal perfects (have + -ed): use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181</cp:revision>
  <dcterms:created xsi:type="dcterms:W3CDTF">2012-07-30T23:18:30Z</dcterms:created>
  <dcterms:modified xsi:type="dcterms:W3CDTF">2021-02-07T16:42:37Z</dcterms:modified>
</cp:coreProperties>
</file>