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951B72-8392-410F-BAB6-E6FAF035BFCC}" v="561" dt="2021-02-02T15:49:16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CF9354-F9DF-46A0-984D-6C3B73D6DA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F8452FB-ED9E-41F2-B361-42E8CCD34902}">
      <dgm:prSet/>
      <dgm:spPr/>
      <dgm:t>
        <a:bodyPr/>
        <a:lstStyle/>
        <a:p>
          <a:r>
            <a:rPr lang="en-US" b="1"/>
            <a:t>Mark eats an apple.</a:t>
          </a:r>
          <a:endParaRPr lang="en-US"/>
        </a:p>
      </dgm:t>
    </dgm:pt>
    <dgm:pt modelId="{A87CE6CA-E4CD-49CD-9275-A1AE9CE522C3}" type="parTrans" cxnId="{D6488A65-F72D-4863-975A-26553BC6FE7A}">
      <dgm:prSet/>
      <dgm:spPr/>
      <dgm:t>
        <a:bodyPr/>
        <a:lstStyle/>
        <a:p>
          <a:endParaRPr lang="en-US"/>
        </a:p>
      </dgm:t>
    </dgm:pt>
    <dgm:pt modelId="{69ABDA8E-20B0-4E85-9ECF-2A2102ABA349}" type="sibTrans" cxnId="{D6488A65-F72D-4863-975A-26553BC6FE7A}">
      <dgm:prSet/>
      <dgm:spPr/>
      <dgm:t>
        <a:bodyPr/>
        <a:lstStyle/>
        <a:p>
          <a:endParaRPr lang="en-US"/>
        </a:p>
      </dgm:t>
    </dgm:pt>
    <dgm:pt modelId="{D99AAAC8-5CC9-44D8-A20C-C90FD6F9D6B8}">
      <dgm:prSet/>
      <dgm:spPr/>
      <dgm:t>
        <a:bodyPr/>
        <a:lstStyle/>
        <a:p>
          <a:r>
            <a:rPr lang="en-US" b="1"/>
            <a:t>They are processing the data.</a:t>
          </a:r>
          <a:endParaRPr lang="en-US"/>
        </a:p>
      </dgm:t>
    </dgm:pt>
    <dgm:pt modelId="{0C1984C6-0DAC-4B1B-8AED-156A3A7DEA30}" type="parTrans" cxnId="{112EAAF3-6B80-4357-B0C2-57800F99825D}">
      <dgm:prSet/>
      <dgm:spPr/>
      <dgm:t>
        <a:bodyPr/>
        <a:lstStyle/>
        <a:p>
          <a:endParaRPr lang="en-US"/>
        </a:p>
      </dgm:t>
    </dgm:pt>
    <dgm:pt modelId="{A5AB751B-044B-4E8A-82F8-D8E25D0F0FCB}" type="sibTrans" cxnId="{112EAAF3-6B80-4357-B0C2-57800F99825D}">
      <dgm:prSet/>
      <dgm:spPr/>
      <dgm:t>
        <a:bodyPr/>
        <a:lstStyle/>
        <a:p>
          <a:endParaRPr lang="en-US"/>
        </a:p>
      </dgm:t>
    </dgm:pt>
    <dgm:pt modelId="{8A5F07BC-3FEF-4818-B34B-8DBF5C32631F}">
      <dgm:prSet/>
      <dgm:spPr/>
      <dgm:t>
        <a:bodyPr/>
        <a:lstStyle/>
        <a:p>
          <a:r>
            <a:rPr lang="en-US" b="1"/>
            <a:t>Claire made a cake.</a:t>
          </a:r>
          <a:endParaRPr lang="en-US"/>
        </a:p>
      </dgm:t>
    </dgm:pt>
    <dgm:pt modelId="{5676AFB4-E673-4640-AC74-C9747E0528F0}" type="parTrans" cxnId="{70A8E8D4-076F-41C5-9512-0CB962102971}">
      <dgm:prSet/>
      <dgm:spPr/>
      <dgm:t>
        <a:bodyPr/>
        <a:lstStyle/>
        <a:p>
          <a:endParaRPr lang="en-US"/>
        </a:p>
      </dgm:t>
    </dgm:pt>
    <dgm:pt modelId="{113CBFDE-2D37-4224-A902-5368532D9108}" type="sibTrans" cxnId="{70A8E8D4-076F-41C5-9512-0CB962102971}">
      <dgm:prSet/>
      <dgm:spPr/>
      <dgm:t>
        <a:bodyPr/>
        <a:lstStyle/>
        <a:p>
          <a:endParaRPr lang="en-US"/>
        </a:p>
      </dgm:t>
    </dgm:pt>
    <dgm:pt modelId="{CF43BFE8-AF1F-49A9-A2A8-1C7B639244D0}">
      <dgm:prSet/>
      <dgm:spPr/>
      <dgm:t>
        <a:bodyPr/>
        <a:lstStyle/>
        <a:p>
          <a:r>
            <a:rPr lang="en-US" b="1"/>
            <a:t>They were testing the machine.</a:t>
          </a:r>
          <a:endParaRPr lang="en-US"/>
        </a:p>
      </dgm:t>
    </dgm:pt>
    <dgm:pt modelId="{14A6C87B-F7F9-44FD-9637-A4F449C08DA5}" type="parTrans" cxnId="{841366CE-B004-4FC6-8D04-05A8C9B8414F}">
      <dgm:prSet/>
      <dgm:spPr/>
      <dgm:t>
        <a:bodyPr/>
        <a:lstStyle/>
        <a:p>
          <a:endParaRPr lang="en-US"/>
        </a:p>
      </dgm:t>
    </dgm:pt>
    <dgm:pt modelId="{0AC77F3B-E94A-4B75-AF15-6F273775A477}" type="sibTrans" cxnId="{841366CE-B004-4FC6-8D04-05A8C9B8414F}">
      <dgm:prSet/>
      <dgm:spPr/>
      <dgm:t>
        <a:bodyPr/>
        <a:lstStyle/>
        <a:p>
          <a:endParaRPr lang="en-US"/>
        </a:p>
      </dgm:t>
    </dgm:pt>
    <dgm:pt modelId="{5972CC14-3EC4-4442-ACA5-E072DF7FDC43}">
      <dgm:prSet/>
      <dgm:spPr/>
      <dgm:t>
        <a:bodyPr/>
        <a:lstStyle/>
        <a:p>
          <a:r>
            <a:rPr lang="en-US" b="1"/>
            <a:t>They have released the album.</a:t>
          </a:r>
          <a:endParaRPr lang="en-US"/>
        </a:p>
      </dgm:t>
    </dgm:pt>
    <dgm:pt modelId="{F9D0A48E-DB1F-4B4F-A09B-8B5B73A41428}" type="parTrans" cxnId="{D8E06CFA-B242-429C-BA40-7A5DAD9A8AEF}">
      <dgm:prSet/>
      <dgm:spPr/>
      <dgm:t>
        <a:bodyPr/>
        <a:lstStyle/>
        <a:p>
          <a:endParaRPr lang="en-US"/>
        </a:p>
      </dgm:t>
    </dgm:pt>
    <dgm:pt modelId="{3A781A43-80DD-4BA0-8DE5-1C36F5B6B5E5}" type="sibTrans" cxnId="{D8E06CFA-B242-429C-BA40-7A5DAD9A8AEF}">
      <dgm:prSet/>
      <dgm:spPr/>
      <dgm:t>
        <a:bodyPr/>
        <a:lstStyle/>
        <a:p>
          <a:endParaRPr lang="en-US"/>
        </a:p>
      </dgm:t>
    </dgm:pt>
    <dgm:pt modelId="{E5048842-8794-4569-8F75-610D2BF246E9}">
      <dgm:prSet/>
      <dgm:spPr/>
      <dgm:t>
        <a:bodyPr/>
        <a:lstStyle/>
        <a:p>
          <a:r>
            <a:rPr lang="en-US" b="1"/>
            <a:t>They had opened the parcel.</a:t>
          </a:r>
          <a:endParaRPr lang="en-US"/>
        </a:p>
      </dgm:t>
    </dgm:pt>
    <dgm:pt modelId="{6275DD82-186C-45C4-9351-3A7E44761C62}" type="parTrans" cxnId="{69AD7F87-54F4-4E84-8292-9A0AD99E815F}">
      <dgm:prSet/>
      <dgm:spPr/>
      <dgm:t>
        <a:bodyPr/>
        <a:lstStyle/>
        <a:p>
          <a:endParaRPr lang="en-US"/>
        </a:p>
      </dgm:t>
    </dgm:pt>
    <dgm:pt modelId="{8502B607-E340-4AB2-8BA5-3602D32CAE50}" type="sibTrans" cxnId="{69AD7F87-54F4-4E84-8292-9A0AD99E815F}">
      <dgm:prSet/>
      <dgm:spPr/>
      <dgm:t>
        <a:bodyPr/>
        <a:lstStyle/>
        <a:p>
          <a:endParaRPr lang="en-US"/>
        </a:p>
      </dgm:t>
    </dgm:pt>
    <dgm:pt modelId="{65C0D61D-4FD5-4292-89B5-5040600B64FD}">
      <dgm:prSet/>
      <dgm:spPr/>
      <dgm:t>
        <a:bodyPr/>
        <a:lstStyle/>
        <a:p>
          <a:r>
            <a:rPr lang="en-US" b="1"/>
            <a:t>They are going to check the device.</a:t>
          </a:r>
          <a:endParaRPr lang="en-US"/>
        </a:p>
      </dgm:t>
    </dgm:pt>
    <dgm:pt modelId="{F8C4604C-4AA1-47E5-B37C-D26ED8AB42C9}" type="parTrans" cxnId="{14690BD9-FAAD-4272-9DB4-CBBE30117482}">
      <dgm:prSet/>
      <dgm:spPr/>
      <dgm:t>
        <a:bodyPr/>
        <a:lstStyle/>
        <a:p>
          <a:endParaRPr lang="en-US"/>
        </a:p>
      </dgm:t>
    </dgm:pt>
    <dgm:pt modelId="{08112547-195E-48F2-B844-481E43EBD90F}" type="sibTrans" cxnId="{14690BD9-FAAD-4272-9DB4-CBBE30117482}">
      <dgm:prSet/>
      <dgm:spPr/>
      <dgm:t>
        <a:bodyPr/>
        <a:lstStyle/>
        <a:p>
          <a:endParaRPr lang="en-US"/>
        </a:p>
      </dgm:t>
    </dgm:pt>
    <dgm:pt modelId="{443AEA76-4913-4460-A80A-5584AC4D8DA5}">
      <dgm:prSet/>
      <dgm:spPr/>
      <dgm:t>
        <a:bodyPr/>
        <a:lstStyle/>
        <a:p>
          <a:r>
            <a:rPr lang="en-US" b="1"/>
            <a:t>They will open the shop.</a:t>
          </a:r>
          <a:endParaRPr lang="en-US"/>
        </a:p>
      </dgm:t>
    </dgm:pt>
    <dgm:pt modelId="{5513D9FD-42A4-4C96-949C-EE4637FE6A4A}" type="parTrans" cxnId="{35A20E33-2257-45BB-A027-FF8E8D710E18}">
      <dgm:prSet/>
      <dgm:spPr/>
      <dgm:t>
        <a:bodyPr/>
        <a:lstStyle/>
        <a:p>
          <a:endParaRPr lang="en-US"/>
        </a:p>
      </dgm:t>
    </dgm:pt>
    <dgm:pt modelId="{6FD4F297-6C96-470B-93C1-9BC9DC7BE783}" type="sibTrans" cxnId="{35A20E33-2257-45BB-A027-FF8E8D710E18}">
      <dgm:prSet/>
      <dgm:spPr/>
      <dgm:t>
        <a:bodyPr/>
        <a:lstStyle/>
        <a:p>
          <a:endParaRPr lang="en-US"/>
        </a:p>
      </dgm:t>
    </dgm:pt>
    <dgm:pt modelId="{ABF9E004-6B87-4898-92C9-336B8DB0CBFF}">
      <dgm:prSet/>
      <dgm:spPr/>
      <dgm:t>
        <a:bodyPr/>
        <a:lstStyle/>
        <a:p>
          <a:r>
            <a:rPr lang="en-US" b="1"/>
            <a:t>They will have completed the house by next week.</a:t>
          </a:r>
          <a:endParaRPr lang="en-US"/>
        </a:p>
      </dgm:t>
    </dgm:pt>
    <dgm:pt modelId="{62ED18F5-555E-4E27-9964-C88D68E0705B}" type="parTrans" cxnId="{F550432E-D75B-4EE1-8B7B-7843EAC15AFF}">
      <dgm:prSet/>
      <dgm:spPr/>
      <dgm:t>
        <a:bodyPr/>
        <a:lstStyle/>
        <a:p>
          <a:endParaRPr lang="en-US"/>
        </a:p>
      </dgm:t>
    </dgm:pt>
    <dgm:pt modelId="{91C7611B-FDDC-454F-A5EA-67EEFABF8118}" type="sibTrans" cxnId="{F550432E-D75B-4EE1-8B7B-7843EAC15AFF}">
      <dgm:prSet/>
      <dgm:spPr/>
      <dgm:t>
        <a:bodyPr/>
        <a:lstStyle/>
        <a:p>
          <a:endParaRPr lang="en-US"/>
        </a:p>
      </dgm:t>
    </dgm:pt>
    <dgm:pt modelId="{E2E9F460-EE7F-44E0-B94F-332A4C6156E1}">
      <dgm:prSet/>
      <dgm:spPr/>
      <dgm:t>
        <a:bodyPr/>
        <a:lstStyle/>
        <a:p>
          <a:r>
            <a:rPr lang="en-US" b="1"/>
            <a:t>They would consider this essay unacceptable.</a:t>
          </a:r>
          <a:endParaRPr lang="en-US"/>
        </a:p>
      </dgm:t>
    </dgm:pt>
    <dgm:pt modelId="{B0FB83F6-EC73-4A7F-8429-B1082A769DE8}" type="parTrans" cxnId="{DCC75794-AE5D-4604-A77F-DEA17CE6AE17}">
      <dgm:prSet/>
      <dgm:spPr/>
      <dgm:t>
        <a:bodyPr/>
        <a:lstStyle/>
        <a:p>
          <a:endParaRPr lang="en-US"/>
        </a:p>
      </dgm:t>
    </dgm:pt>
    <dgm:pt modelId="{DFCC0233-0DB4-4B6F-BF35-AA45D00AF428}" type="sibTrans" cxnId="{DCC75794-AE5D-4604-A77F-DEA17CE6AE17}">
      <dgm:prSet/>
      <dgm:spPr/>
      <dgm:t>
        <a:bodyPr/>
        <a:lstStyle/>
        <a:p>
          <a:endParaRPr lang="en-US"/>
        </a:p>
      </dgm:t>
    </dgm:pt>
    <dgm:pt modelId="{B6899008-3209-40E4-92EA-3D747CADBA91}">
      <dgm:prSet/>
      <dgm:spPr/>
      <dgm:t>
        <a:bodyPr/>
        <a:lstStyle/>
        <a:p>
          <a:r>
            <a:rPr lang="en-US" b="1"/>
            <a:t>They would have considered the question silly.</a:t>
          </a:r>
          <a:endParaRPr lang="en-US"/>
        </a:p>
      </dgm:t>
    </dgm:pt>
    <dgm:pt modelId="{CE534E30-1370-4392-9479-F93BD83EF727}" type="parTrans" cxnId="{9253C3E6-0CD0-4919-871A-B1E9091D3382}">
      <dgm:prSet/>
      <dgm:spPr/>
      <dgm:t>
        <a:bodyPr/>
        <a:lstStyle/>
        <a:p>
          <a:endParaRPr lang="en-US"/>
        </a:p>
      </dgm:t>
    </dgm:pt>
    <dgm:pt modelId="{97E827FF-8818-4615-9B96-DE789C522F75}" type="sibTrans" cxnId="{9253C3E6-0CD0-4919-871A-B1E9091D3382}">
      <dgm:prSet/>
      <dgm:spPr/>
      <dgm:t>
        <a:bodyPr/>
        <a:lstStyle/>
        <a:p>
          <a:endParaRPr lang="en-US"/>
        </a:p>
      </dgm:t>
    </dgm:pt>
    <dgm:pt modelId="{4DE46822-8028-486A-B626-25CC15019BB1}" type="pres">
      <dgm:prSet presAssocID="{CDCF9354-F9DF-46A0-984D-6C3B73D6DA6E}" presName="linear" presStyleCnt="0">
        <dgm:presLayoutVars>
          <dgm:animLvl val="lvl"/>
          <dgm:resizeHandles val="exact"/>
        </dgm:presLayoutVars>
      </dgm:prSet>
      <dgm:spPr/>
    </dgm:pt>
    <dgm:pt modelId="{07E77763-C5E6-41A0-86F0-5AFB92DCE98F}" type="pres">
      <dgm:prSet presAssocID="{0F8452FB-ED9E-41F2-B361-42E8CCD34902}" presName="parentText" presStyleLbl="node1" presStyleIdx="0" presStyleCnt="11">
        <dgm:presLayoutVars>
          <dgm:chMax val="0"/>
          <dgm:bulletEnabled val="1"/>
        </dgm:presLayoutVars>
      </dgm:prSet>
      <dgm:spPr/>
    </dgm:pt>
    <dgm:pt modelId="{5C9A563C-B254-481C-93EF-1D06723A9C86}" type="pres">
      <dgm:prSet presAssocID="{69ABDA8E-20B0-4E85-9ECF-2A2102ABA349}" presName="spacer" presStyleCnt="0"/>
      <dgm:spPr/>
    </dgm:pt>
    <dgm:pt modelId="{6EBC574E-023D-4ADE-919B-F057005BC5F3}" type="pres">
      <dgm:prSet presAssocID="{D99AAAC8-5CC9-44D8-A20C-C90FD6F9D6B8}" presName="parentText" presStyleLbl="node1" presStyleIdx="1" presStyleCnt="11">
        <dgm:presLayoutVars>
          <dgm:chMax val="0"/>
          <dgm:bulletEnabled val="1"/>
        </dgm:presLayoutVars>
      </dgm:prSet>
      <dgm:spPr/>
    </dgm:pt>
    <dgm:pt modelId="{4AFD23F3-8E03-4D78-AE0A-E58A0A72B8DB}" type="pres">
      <dgm:prSet presAssocID="{A5AB751B-044B-4E8A-82F8-D8E25D0F0FCB}" presName="spacer" presStyleCnt="0"/>
      <dgm:spPr/>
    </dgm:pt>
    <dgm:pt modelId="{4063BD56-88A1-43EA-A867-085C9933948E}" type="pres">
      <dgm:prSet presAssocID="{8A5F07BC-3FEF-4818-B34B-8DBF5C32631F}" presName="parentText" presStyleLbl="node1" presStyleIdx="2" presStyleCnt="11">
        <dgm:presLayoutVars>
          <dgm:chMax val="0"/>
          <dgm:bulletEnabled val="1"/>
        </dgm:presLayoutVars>
      </dgm:prSet>
      <dgm:spPr/>
    </dgm:pt>
    <dgm:pt modelId="{B23513EE-769B-4320-BB4A-3AE048B62111}" type="pres">
      <dgm:prSet presAssocID="{113CBFDE-2D37-4224-A902-5368532D9108}" presName="spacer" presStyleCnt="0"/>
      <dgm:spPr/>
    </dgm:pt>
    <dgm:pt modelId="{E9B57C87-BFF5-464F-941E-D17C3C5339DE}" type="pres">
      <dgm:prSet presAssocID="{CF43BFE8-AF1F-49A9-A2A8-1C7B639244D0}" presName="parentText" presStyleLbl="node1" presStyleIdx="3" presStyleCnt="11">
        <dgm:presLayoutVars>
          <dgm:chMax val="0"/>
          <dgm:bulletEnabled val="1"/>
        </dgm:presLayoutVars>
      </dgm:prSet>
      <dgm:spPr/>
    </dgm:pt>
    <dgm:pt modelId="{D33B0470-7AA1-42E4-84DB-D568C7DB0FEC}" type="pres">
      <dgm:prSet presAssocID="{0AC77F3B-E94A-4B75-AF15-6F273775A477}" presName="spacer" presStyleCnt="0"/>
      <dgm:spPr/>
    </dgm:pt>
    <dgm:pt modelId="{DA5559D3-5E4C-44D2-954D-5736D0BF3491}" type="pres">
      <dgm:prSet presAssocID="{5972CC14-3EC4-4442-ACA5-E072DF7FDC43}" presName="parentText" presStyleLbl="node1" presStyleIdx="4" presStyleCnt="11">
        <dgm:presLayoutVars>
          <dgm:chMax val="0"/>
          <dgm:bulletEnabled val="1"/>
        </dgm:presLayoutVars>
      </dgm:prSet>
      <dgm:spPr/>
    </dgm:pt>
    <dgm:pt modelId="{537B2A5C-81D5-4771-8C0F-55DAF18CF025}" type="pres">
      <dgm:prSet presAssocID="{3A781A43-80DD-4BA0-8DE5-1C36F5B6B5E5}" presName="spacer" presStyleCnt="0"/>
      <dgm:spPr/>
    </dgm:pt>
    <dgm:pt modelId="{AD9EFF7A-505E-4059-A139-474E640C2187}" type="pres">
      <dgm:prSet presAssocID="{E5048842-8794-4569-8F75-610D2BF246E9}" presName="parentText" presStyleLbl="node1" presStyleIdx="5" presStyleCnt="11">
        <dgm:presLayoutVars>
          <dgm:chMax val="0"/>
          <dgm:bulletEnabled val="1"/>
        </dgm:presLayoutVars>
      </dgm:prSet>
      <dgm:spPr/>
    </dgm:pt>
    <dgm:pt modelId="{4619AD3B-5DD8-4493-AFF9-EB1931317C40}" type="pres">
      <dgm:prSet presAssocID="{8502B607-E340-4AB2-8BA5-3602D32CAE50}" presName="spacer" presStyleCnt="0"/>
      <dgm:spPr/>
    </dgm:pt>
    <dgm:pt modelId="{1265054A-3624-4CA2-9BA7-76A9992E2A27}" type="pres">
      <dgm:prSet presAssocID="{65C0D61D-4FD5-4292-89B5-5040600B64FD}" presName="parentText" presStyleLbl="node1" presStyleIdx="6" presStyleCnt="11">
        <dgm:presLayoutVars>
          <dgm:chMax val="0"/>
          <dgm:bulletEnabled val="1"/>
        </dgm:presLayoutVars>
      </dgm:prSet>
      <dgm:spPr/>
    </dgm:pt>
    <dgm:pt modelId="{808C8FC2-55E9-4C51-B045-E44B6C779212}" type="pres">
      <dgm:prSet presAssocID="{08112547-195E-48F2-B844-481E43EBD90F}" presName="spacer" presStyleCnt="0"/>
      <dgm:spPr/>
    </dgm:pt>
    <dgm:pt modelId="{146656B8-D918-45F6-A111-C886F49ECDF4}" type="pres">
      <dgm:prSet presAssocID="{443AEA76-4913-4460-A80A-5584AC4D8DA5}" presName="parentText" presStyleLbl="node1" presStyleIdx="7" presStyleCnt="11">
        <dgm:presLayoutVars>
          <dgm:chMax val="0"/>
          <dgm:bulletEnabled val="1"/>
        </dgm:presLayoutVars>
      </dgm:prSet>
      <dgm:spPr/>
    </dgm:pt>
    <dgm:pt modelId="{7510944B-2E8E-4819-80C7-8BED225F2124}" type="pres">
      <dgm:prSet presAssocID="{6FD4F297-6C96-470B-93C1-9BC9DC7BE783}" presName="spacer" presStyleCnt="0"/>
      <dgm:spPr/>
    </dgm:pt>
    <dgm:pt modelId="{394ADC86-33F4-4D16-8756-3B7D9C29A7BE}" type="pres">
      <dgm:prSet presAssocID="{ABF9E004-6B87-4898-92C9-336B8DB0CBFF}" presName="parentText" presStyleLbl="node1" presStyleIdx="8" presStyleCnt="11">
        <dgm:presLayoutVars>
          <dgm:chMax val="0"/>
          <dgm:bulletEnabled val="1"/>
        </dgm:presLayoutVars>
      </dgm:prSet>
      <dgm:spPr/>
    </dgm:pt>
    <dgm:pt modelId="{5DEC8C14-B016-4887-BE27-74A965672A3D}" type="pres">
      <dgm:prSet presAssocID="{91C7611B-FDDC-454F-A5EA-67EEFABF8118}" presName="spacer" presStyleCnt="0"/>
      <dgm:spPr/>
    </dgm:pt>
    <dgm:pt modelId="{8FB59FDD-C842-4CA3-8997-E7865731BB69}" type="pres">
      <dgm:prSet presAssocID="{E2E9F460-EE7F-44E0-B94F-332A4C6156E1}" presName="parentText" presStyleLbl="node1" presStyleIdx="9" presStyleCnt="11">
        <dgm:presLayoutVars>
          <dgm:chMax val="0"/>
          <dgm:bulletEnabled val="1"/>
        </dgm:presLayoutVars>
      </dgm:prSet>
      <dgm:spPr/>
    </dgm:pt>
    <dgm:pt modelId="{57BA46CC-A5DA-4FE8-9AE4-C1843A30A9B3}" type="pres">
      <dgm:prSet presAssocID="{DFCC0233-0DB4-4B6F-BF35-AA45D00AF428}" presName="spacer" presStyleCnt="0"/>
      <dgm:spPr/>
    </dgm:pt>
    <dgm:pt modelId="{B71DD89F-72EF-419B-B257-9B63D4D43D96}" type="pres">
      <dgm:prSet presAssocID="{B6899008-3209-40E4-92EA-3D747CADBA91}" presName="parentText" presStyleLbl="node1" presStyleIdx="10" presStyleCnt="11">
        <dgm:presLayoutVars>
          <dgm:chMax val="0"/>
          <dgm:bulletEnabled val="1"/>
        </dgm:presLayoutVars>
      </dgm:prSet>
      <dgm:spPr/>
    </dgm:pt>
  </dgm:ptLst>
  <dgm:cxnLst>
    <dgm:cxn modelId="{07B3161F-9BE1-4771-BF9B-9C8D247C7EB8}" type="presOf" srcId="{0F8452FB-ED9E-41F2-B361-42E8CCD34902}" destId="{07E77763-C5E6-41A0-86F0-5AFB92DCE98F}" srcOrd="0" destOrd="0" presId="urn:microsoft.com/office/officeart/2005/8/layout/vList2"/>
    <dgm:cxn modelId="{0A85D525-27E2-45A5-AEF9-18E412C5BBBB}" type="presOf" srcId="{65C0D61D-4FD5-4292-89B5-5040600B64FD}" destId="{1265054A-3624-4CA2-9BA7-76A9992E2A27}" srcOrd="0" destOrd="0" presId="urn:microsoft.com/office/officeart/2005/8/layout/vList2"/>
    <dgm:cxn modelId="{F550432E-D75B-4EE1-8B7B-7843EAC15AFF}" srcId="{CDCF9354-F9DF-46A0-984D-6C3B73D6DA6E}" destId="{ABF9E004-6B87-4898-92C9-336B8DB0CBFF}" srcOrd="8" destOrd="0" parTransId="{62ED18F5-555E-4E27-9964-C88D68E0705B}" sibTransId="{91C7611B-FDDC-454F-A5EA-67EEFABF8118}"/>
    <dgm:cxn modelId="{85AA1B31-5EE0-453F-9D1D-92164875285F}" type="presOf" srcId="{D99AAAC8-5CC9-44D8-A20C-C90FD6F9D6B8}" destId="{6EBC574E-023D-4ADE-919B-F057005BC5F3}" srcOrd="0" destOrd="0" presId="urn:microsoft.com/office/officeart/2005/8/layout/vList2"/>
    <dgm:cxn modelId="{35A20E33-2257-45BB-A027-FF8E8D710E18}" srcId="{CDCF9354-F9DF-46A0-984D-6C3B73D6DA6E}" destId="{443AEA76-4913-4460-A80A-5584AC4D8DA5}" srcOrd="7" destOrd="0" parTransId="{5513D9FD-42A4-4C96-949C-EE4637FE6A4A}" sibTransId="{6FD4F297-6C96-470B-93C1-9BC9DC7BE783}"/>
    <dgm:cxn modelId="{C3CB2C3E-A3DE-4234-B477-CC2833B1CACC}" type="presOf" srcId="{CDCF9354-F9DF-46A0-984D-6C3B73D6DA6E}" destId="{4DE46822-8028-486A-B626-25CC15019BB1}" srcOrd="0" destOrd="0" presId="urn:microsoft.com/office/officeart/2005/8/layout/vList2"/>
    <dgm:cxn modelId="{D6488A65-F72D-4863-975A-26553BC6FE7A}" srcId="{CDCF9354-F9DF-46A0-984D-6C3B73D6DA6E}" destId="{0F8452FB-ED9E-41F2-B361-42E8CCD34902}" srcOrd="0" destOrd="0" parTransId="{A87CE6CA-E4CD-49CD-9275-A1AE9CE522C3}" sibTransId="{69ABDA8E-20B0-4E85-9ECF-2A2102ABA349}"/>
    <dgm:cxn modelId="{16970A72-D6AC-47B7-AFF1-9DDF2E648DFD}" type="presOf" srcId="{5972CC14-3EC4-4442-ACA5-E072DF7FDC43}" destId="{DA5559D3-5E4C-44D2-954D-5736D0BF3491}" srcOrd="0" destOrd="0" presId="urn:microsoft.com/office/officeart/2005/8/layout/vList2"/>
    <dgm:cxn modelId="{D9FBD382-8A7B-4AEA-8604-05F9E183B6DF}" type="presOf" srcId="{E5048842-8794-4569-8F75-610D2BF246E9}" destId="{AD9EFF7A-505E-4059-A139-474E640C2187}" srcOrd="0" destOrd="0" presId="urn:microsoft.com/office/officeart/2005/8/layout/vList2"/>
    <dgm:cxn modelId="{69AD7F87-54F4-4E84-8292-9A0AD99E815F}" srcId="{CDCF9354-F9DF-46A0-984D-6C3B73D6DA6E}" destId="{E5048842-8794-4569-8F75-610D2BF246E9}" srcOrd="5" destOrd="0" parTransId="{6275DD82-186C-45C4-9351-3A7E44761C62}" sibTransId="{8502B607-E340-4AB2-8BA5-3602D32CAE50}"/>
    <dgm:cxn modelId="{DCC75794-AE5D-4604-A77F-DEA17CE6AE17}" srcId="{CDCF9354-F9DF-46A0-984D-6C3B73D6DA6E}" destId="{E2E9F460-EE7F-44E0-B94F-332A4C6156E1}" srcOrd="9" destOrd="0" parTransId="{B0FB83F6-EC73-4A7F-8429-B1082A769DE8}" sibTransId="{DFCC0233-0DB4-4B6F-BF35-AA45D00AF428}"/>
    <dgm:cxn modelId="{85DD86A3-32EE-4723-B033-E96A2EDA82AC}" type="presOf" srcId="{CF43BFE8-AF1F-49A9-A2A8-1C7B639244D0}" destId="{E9B57C87-BFF5-464F-941E-D17C3C5339DE}" srcOrd="0" destOrd="0" presId="urn:microsoft.com/office/officeart/2005/8/layout/vList2"/>
    <dgm:cxn modelId="{4C3846A9-70D5-4941-844B-2DA7BCD51CC0}" type="presOf" srcId="{E2E9F460-EE7F-44E0-B94F-332A4C6156E1}" destId="{8FB59FDD-C842-4CA3-8997-E7865731BB69}" srcOrd="0" destOrd="0" presId="urn:microsoft.com/office/officeart/2005/8/layout/vList2"/>
    <dgm:cxn modelId="{76D6ADB3-3731-42F1-A92F-B6C8154358BE}" type="presOf" srcId="{B6899008-3209-40E4-92EA-3D747CADBA91}" destId="{B71DD89F-72EF-419B-B257-9B63D4D43D96}" srcOrd="0" destOrd="0" presId="urn:microsoft.com/office/officeart/2005/8/layout/vList2"/>
    <dgm:cxn modelId="{13BE5FCC-38D9-49F0-89D3-A0EEA97FAEB8}" type="presOf" srcId="{ABF9E004-6B87-4898-92C9-336B8DB0CBFF}" destId="{394ADC86-33F4-4D16-8756-3B7D9C29A7BE}" srcOrd="0" destOrd="0" presId="urn:microsoft.com/office/officeart/2005/8/layout/vList2"/>
    <dgm:cxn modelId="{841366CE-B004-4FC6-8D04-05A8C9B8414F}" srcId="{CDCF9354-F9DF-46A0-984D-6C3B73D6DA6E}" destId="{CF43BFE8-AF1F-49A9-A2A8-1C7B639244D0}" srcOrd="3" destOrd="0" parTransId="{14A6C87B-F7F9-44FD-9637-A4F449C08DA5}" sibTransId="{0AC77F3B-E94A-4B75-AF15-6F273775A477}"/>
    <dgm:cxn modelId="{52C99ED0-6C5E-4301-9AB1-451B65C197A5}" type="presOf" srcId="{8A5F07BC-3FEF-4818-B34B-8DBF5C32631F}" destId="{4063BD56-88A1-43EA-A867-085C9933948E}" srcOrd="0" destOrd="0" presId="urn:microsoft.com/office/officeart/2005/8/layout/vList2"/>
    <dgm:cxn modelId="{70A8E8D4-076F-41C5-9512-0CB962102971}" srcId="{CDCF9354-F9DF-46A0-984D-6C3B73D6DA6E}" destId="{8A5F07BC-3FEF-4818-B34B-8DBF5C32631F}" srcOrd="2" destOrd="0" parTransId="{5676AFB4-E673-4640-AC74-C9747E0528F0}" sibTransId="{113CBFDE-2D37-4224-A902-5368532D9108}"/>
    <dgm:cxn modelId="{14690BD9-FAAD-4272-9DB4-CBBE30117482}" srcId="{CDCF9354-F9DF-46A0-984D-6C3B73D6DA6E}" destId="{65C0D61D-4FD5-4292-89B5-5040600B64FD}" srcOrd="6" destOrd="0" parTransId="{F8C4604C-4AA1-47E5-B37C-D26ED8AB42C9}" sibTransId="{08112547-195E-48F2-B844-481E43EBD90F}"/>
    <dgm:cxn modelId="{9253C3E6-0CD0-4919-871A-B1E9091D3382}" srcId="{CDCF9354-F9DF-46A0-984D-6C3B73D6DA6E}" destId="{B6899008-3209-40E4-92EA-3D747CADBA91}" srcOrd="10" destOrd="0" parTransId="{CE534E30-1370-4392-9479-F93BD83EF727}" sibTransId="{97E827FF-8818-4615-9B96-DE789C522F75}"/>
    <dgm:cxn modelId="{FEE88CEA-2F94-4A75-9C41-370F5C3ADCE0}" type="presOf" srcId="{443AEA76-4913-4460-A80A-5584AC4D8DA5}" destId="{146656B8-D918-45F6-A111-C886F49ECDF4}" srcOrd="0" destOrd="0" presId="urn:microsoft.com/office/officeart/2005/8/layout/vList2"/>
    <dgm:cxn modelId="{112EAAF3-6B80-4357-B0C2-57800F99825D}" srcId="{CDCF9354-F9DF-46A0-984D-6C3B73D6DA6E}" destId="{D99AAAC8-5CC9-44D8-A20C-C90FD6F9D6B8}" srcOrd="1" destOrd="0" parTransId="{0C1984C6-0DAC-4B1B-8AED-156A3A7DEA30}" sibTransId="{A5AB751B-044B-4E8A-82F8-D8E25D0F0FCB}"/>
    <dgm:cxn modelId="{D8E06CFA-B242-429C-BA40-7A5DAD9A8AEF}" srcId="{CDCF9354-F9DF-46A0-984D-6C3B73D6DA6E}" destId="{5972CC14-3EC4-4442-ACA5-E072DF7FDC43}" srcOrd="4" destOrd="0" parTransId="{F9D0A48E-DB1F-4B4F-A09B-8B5B73A41428}" sibTransId="{3A781A43-80DD-4BA0-8DE5-1C36F5B6B5E5}"/>
    <dgm:cxn modelId="{0AFA46B6-8D3A-4685-8247-9578A4707207}" type="presParOf" srcId="{4DE46822-8028-486A-B626-25CC15019BB1}" destId="{07E77763-C5E6-41A0-86F0-5AFB92DCE98F}" srcOrd="0" destOrd="0" presId="urn:microsoft.com/office/officeart/2005/8/layout/vList2"/>
    <dgm:cxn modelId="{5A342875-48DF-4929-86B2-8BBBC9828D9C}" type="presParOf" srcId="{4DE46822-8028-486A-B626-25CC15019BB1}" destId="{5C9A563C-B254-481C-93EF-1D06723A9C86}" srcOrd="1" destOrd="0" presId="urn:microsoft.com/office/officeart/2005/8/layout/vList2"/>
    <dgm:cxn modelId="{452F7B9F-5CA7-4D8F-9943-702EA69E6CD5}" type="presParOf" srcId="{4DE46822-8028-486A-B626-25CC15019BB1}" destId="{6EBC574E-023D-4ADE-919B-F057005BC5F3}" srcOrd="2" destOrd="0" presId="urn:microsoft.com/office/officeart/2005/8/layout/vList2"/>
    <dgm:cxn modelId="{0A0D83F6-C5E3-440D-9763-86F9386B1186}" type="presParOf" srcId="{4DE46822-8028-486A-B626-25CC15019BB1}" destId="{4AFD23F3-8E03-4D78-AE0A-E58A0A72B8DB}" srcOrd="3" destOrd="0" presId="urn:microsoft.com/office/officeart/2005/8/layout/vList2"/>
    <dgm:cxn modelId="{5CE81156-2AEA-465F-9649-5047F57C2809}" type="presParOf" srcId="{4DE46822-8028-486A-B626-25CC15019BB1}" destId="{4063BD56-88A1-43EA-A867-085C9933948E}" srcOrd="4" destOrd="0" presId="urn:microsoft.com/office/officeart/2005/8/layout/vList2"/>
    <dgm:cxn modelId="{9F05F84A-0F60-4C4C-8735-234ADE2AE605}" type="presParOf" srcId="{4DE46822-8028-486A-B626-25CC15019BB1}" destId="{B23513EE-769B-4320-BB4A-3AE048B62111}" srcOrd="5" destOrd="0" presId="urn:microsoft.com/office/officeart/2005/8/layout/vList2"/>
    <dgm:cxn modelId="{ED8E8BE2-15FD-4380-9E1F-DA70A90DCA6D}" type="presParOf" srcId="{4DE46822-8028-486A-B626-25CC15019BB1}" destId="{E9B57C87-BFF5-464F-941E-D17C3C5339DE}" srcOrd="6" destOrd="0" presId="urn:microsoft.com/office/officeart/2005/8/layout/vList2"/>
    <dgm:cxn modelId="{AD597FF6-F6B5-4042-9155-52C701B678A6}" type="presParOf" srcId="{4DE46822-8028-486A-B626-25CC15019BB1}" destId="{D33B0470-7AA1-42E4-84DB-D568C7DB0FEC}" srcOrd="7" destOrd="0" presId="urn:microsoft.com/office/officeart/2005/8/layout/vList2"/>
    <dgm:cxn modelId="{78F0852D-8F65-4A8D-AFEC-CE6B14E5F070}" type="presParOf" srcId="{4DE46822-8028-486A-B626-25CC15019BB1}" destId="{DA5559D3-5E4C-44D2-954D-5736D0BF3491}" srcOrd="8" destOrd="0" presId="urn:microsoft.com/office/officeart/2005/8/layout/vList2"/>
    <dgm:cxn modelId="{BF41F8C7-8B21-4CA1-981F-5C52B3E0A633}" type="presParOf" srcId="{4DE46822-8028-486A-B626-25CC15019BB1}" destId="{537B2A5C-81D5-4771-8C0F-55DAF18CF025}" srcOrd="9" destOrd="0" presId="urn:microsoft.com/office/officeart/2005/8/layout/vList2"/>
    <dgm:cxn modelId="{0083B8C5-6B84-40A3-9DFD-09B6A8817F5A}" type="presParOf" srcId="{4DE46822-8028-486A-B626-25CC15019BB1}" destId="{AD9EFF7A-505E-4059-A139-474E640C2187}" srcOrd="10" destOrd="0" presId="urn:microsoft.com/office/officeart/2005/8/layout/vList2"/>
    <dgm:cxn modelId="{A8C925FA-1E23-4AA6-8C4F-8D80F39B502A}" type="presParOf" srcId="{4DE46822-8028-486A-B626-25CC15019BB1}" destId="{4619AD3B-5DD8-4493-AFF9-EB1931317C40}" srcOrd="11" destOrd="0" presId="urn:microsoft.com/office/officeart/2005/8/layout/vList2"/>
    <dgm:cxn modelId="{0025DED7-3E95-45B4-A5C7-B1FF8FA8992F}" type="presParOf" srcId="{4DE46822-8028-486A-B626-25CC15019BB1}" destId="{1265054A-3624-4CA2-9BA7-76A9992E2A27}" srcOrd="12" destOrd="0" presId="urn:microsoft.com/office/officeart/2005/8/layout/vList2"/>
    <dgm:cxn modelId="{96992548-85FF-4E42-A4A0-0B8476C85286}" type="presParOf" srcId="{4DE46822-8028-486A-B626-25CC15019BB1}" destId="{808C8FC2-55E9-4C51-B045-E44B6C779212}" srcOrd="13" destOrd="0" presId="urn:microsoft.com/office/officeart/2005/8/layout/vList2"/>
    <dgm:cxn modelId="{4EBAB5E4-6B76-4408-9B34-633642994C9C}" type="presParOf" srcId="{4DE46822-8028-486A-B626-25CC15019BB1}" destId="{146656B8-D918-45F6-A111-C886F49ECDF4}" srcOrd="14" destOrd="0" presId="urn:microsoft.com/office/officeart/2005/8/layout/vList2"/>
    <dgm:cxn modelId="{ED2F9471-25D8-4C21-9EEF-3664C38E1CCA}" type="presParOf" srcId="{4DE46822-8028-486A-B626-25CC15019BB1}" destId="{7510944B-2E8E-4819-80C7-8BED225F2124}" srcOrd="15" destOrd="0" presId="urn:microsoft.com/office/officeart/2005/8/layout/vList2"/>
    <dgm:cxn modelId="{FB3E49C3-535D-49FB-B5B1-3E3940301763}" type="presParOf" srcId="{4DE46822-8028-486A-B626-25CC15019BB1}" destId="{394ADC86-33F4-4D16-8756-3B7D9C29A7BE}" srcOrd="16" destOrd="0" presId="urn:microsoft.com/office/officeart/2005/8/layout/vList2"/>
    <dgm:cxn modelId="{997F28C2-13BA-466E-BB9C-78AE32F79E17}" type="presParOf" srcId="{4DE46822-8028-486A-B626-25CC15019BB1}" destId="{5DEC8C14-B016-4887-BE27-74A965672A3D}" srcOrd="17" destOrd="0" presId="urn:microsoft.com/office/officeart/2005/8/layout/vList2"/>
    <dgm:cxn modelId="{1263C73E-CC5B-4B2C-9C68-0C493846D23B}" type="presParOf" srcId="{4DE46822-8028-486A-B626-25CC15019BB1}" destId="{8FB59FDD-C842-4CA3-8997-E7865731BB69}" srcOrd="18" destOrd="0" presId="urn:microsoft.com/office/officeart/2005/8/layout/vList2"/>
    <dgm:cxn modelId="{42C1A57A-AC76-4B6D-B1BD-1FEEC60F26A9}" type="presParOf" srcId="{4DE46822-8028-486A-B626-25CC15019BB1}" destId="{57BA46CC-A5DA-4FE8-9AE4-C1843A30A9B3}" srcOrd="19" destOrd="0" presId="urn:microsoft.com/office/officeart/2005/8/layout/vList2"/>
    <dgm:cxn modelId="{CDA009FC-B359-4E0F-8B0E-1E6A5A6E4C22}" type="presParOf" srcId="{4DE46822-8028-486A-B626-25CC15019BB1}" destId="{B71DD89F-72EF-419B-B257-9B63D4D43D96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77763-C5E6-41A0-86F0-5AFB92DCE98F}">
      <dsp:nvSpPr>
        <dsp:cNvPr id="0" name=""/>
        <dsp:cNvSpPr/>
      </dsp:nvSpPr>
      <dsp:spPr>
        <a:xfrm>
          <a:off x="0" y="7617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Mark eats an apple.</a:t>
          </a:r>
          <a:endParaRPr lang="en-US" sz="1400" kern="1200"/>
        </a:p>
      </dsp:txBody>
      <dsp:txXfrm>
        <a:off x="16392" y="92563"/>
        <a:ext cx="4606952" cy="303006"/>
      </dsp:txXfrm>
    </dsp:sp>
    <dsp:sp modelId="{6EBC574E-023D-4ADE-919B-F057005BC5F3}">
      <dsp:nvSpPr>
        <dsp:cNvPr id="0" name=""/>
        <dsp:cNvSpPr/>
      </dsp:nvSpPr>
      <dsp:spPr>
        <a:xfrm>
          <a:off x="0" y="45228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They are processing the data.</a:t>
          </a:r>
          <a:endParaRPr lang="en-US" sz="1400" kern="1200"/>
        </a:p>
      </dsp:txBody>
      <dsp:txXfrm>
        <a:off x="16392" y="468673"/>
        <a:ext cx="4606952" cy="303006"/>
      </dsp:txXfrm>
    </dsp:sp>
    <dsp:sp modelId="{4063BD56-88A1-43EA-A867-085C9933948E}">
      <dsp:nvSpPr>
        <dsp:cNvPr id="0" name=""/>
        <dsp:cNvSpPr/>
      </dsp:nvSpPr>
      <dsp:spPr>
        <a:xfrm>
          <a:off x="0" y="82839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Claire made a cake.</a:t>
          </a:r>
          <a:endParaRPr lang="en-US" sz="1400" kern="1200"/>
        </a:p>
      </dsp:txBody>
      <dsp:txXfrm>
        <a:off x="16392" y="844783"/>
        <a:ext cx="4606952" cy="303006"/>
      </dsp:txXfrm>
    </dsp:sp>
    <dsp:sp modelId="{E9B57C87-BFF5-464F-941E-D17C3C5339DE}">
      <dsp:nvSpPr>
        <dsp:cNvPr id="0" name=""/>
        <dsp:cNvSpPr/>
      </dsp:nvSpPr>
      <dsp:spPr>
        <a:xfrm>
          <a:off x="0" y="120450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They were testing the machine.</a:t>
          </a:r>
          <a:endParaRPr lang="en-US" sz="1400" kern="1200"/>
        </a:p>
      </dsp:txBody>
      <dsp:txXfrm>
        <a:off x="16392" y="1220893"/>
        <a:ext cx="4606952" cy="303006"/>
      </dsp:txXfrm>
    </dsp:sp>
    <dsp:sp modelId="{DA5559D3-5E4C-44D2-954D-5736D0BF3491}">
      <dsp:nvSpPr>
        <dsp:cNvPr id="0" name=""/>
        <dsp:cNvSpPr/>
      </dsp:nvSpPr>
      <dsp:spPr>
        <a:xfrm>
          <a:off x="0" y="158061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They have released the album.</a:t>
          </a:r>
          <a:endParaRPr lang="en-US" sz="1400" kern="1200"/>
        </a:p>
      </dsp:txBody>
      <dsp:txXfrm>
        <a:off x="16392" y="1597003"/>
        <a:ext cx="4606952" cy="303006"/>
      </dsp:txXfrm>
    </dsp:sp>
    <dsp:sp modelId="{AD9EFF7A-505E-4059-A139-474E640C2187}">
      <dsp:nvSpPr>
        <dsp:cNvPr id="0" name=""/>
        <dsp:cNvSpPr/>
      </dsp:nvSpPr>
      <dsp:spPr>
        <a:xfrm>
          <a:off x="0" y="195672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They had opened the parcel.</a:t>
          </a:r>
          <a:endParaRPr lang="en-US" sz="1400" kern="1200"/>
        </a:p>
      </dsp:txBody>
      <dsp:txXfrm>
        <a:off x="16392" y="1973113"/>
        <a:ext cx="4606952" cy="303006"/>
      </dsp:txXfrm>
    </dsp:sp>
    <dsp:sp modelId="{1265054A-3624-4CA2-9BA7-76A9992E2A27}">
      <dsp:nvSpPr>
        <dsp:cNvPr id="0" name=""/>
        <dsp:cNvSpPr/>
      </dsp:nvSpPr>
      <dsp:spPr>
        <a:xfrm>
          <a:off x="0" y="233283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They are going to check the device.</a:t>
          </a:r>
          <a:endParaRPr lang="en-US" sz="1400" kern="1200"/>
        </a:p>
      </dsp:txBody>
      <dsp:txXfrm>
        <a:off x="16392" y="2349223"/>
        <a:ext cx="4606952" cy="303006"/>
      </dsp:txXfrm>
    </dsp:sp>
    <dsp:sp modelId="{146656B8-D918-45F6-A111-C886F49ECDF4}">
      <dsp:nvSpPr>
        <dsp:cNvPr id="0" name=""/>
        <dsp:cNvSpPr/>
      </dsp:nvSpPr>
      <dsp:spPr>
        <a:xfrm>
          <a:off x="0" y="270894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They will open the shop.</a:t>
          </a:r>
          <a:endParaRPr lang="en-US" sz="1400" kern="1200"/>
        </a:p>
      </dsp:txBody>
      <dsp:txXfrm>
        <a:off x="16392" y="2725333"/>
        <a:ext cx="4606952" cy="303006"/>
      </dsp:txXfrm>
    </dsp:sp>
    <dsp:sp modelId="{394ADC86-33F4-4D16-8756-3B7D9C29A7BE}">
      <dsp:nvSpPr>
        <dsp:cNvPr id="0" name=""/>
        <dsp:cNvSpPr/>
      </dsp:nvSpPr>
      <dsp:spPr>
        <a:xfrm>
          <a:off x="0" y="308505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They will have completed the house by next week.</a:t>
          </a:r>
          <a:endParaRPr lang="en-US" sz="1400" kern="1200"/>
        </a:p>
      </dsp:txBody>
      <dsp:txXfrm>
        <a:off x="16392" y="3101443"/>
        <a:ext cx="4606952" cy="303006"/>
      </dsp:txXfrm>
    </dsp:sp>
    <dsp:sp modelId="{8FB59FDD-C842-4CA3-8997-E7865731BB69}">
      <dsp:nvSpPr>
        <dsp:cNvPr id="0" name=""/>
        <dsp:cNvSpPr/>
      </dsp:nvSpPr>
      <dsp:spPr>
        <a:xfrm>
          <a:off x="0" y="346116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They would consider this essay unacceptable.</a:t>
          </a:r>
          <a:endParaRPr lang="en-US" sz="1400" kern="1200"/>
        </a:p>
      </dsp:txBody>
      <dsp:txXfrm>
        <a:off x="16392" y="3477553"/>
        <a:ext cx="4606952" cy="303006"/>
      </dsp:txXfrm>
    </dsp:sp>
    <dsp:sp modelId="{B71DD89F-72EF-419B-B257-9B63D4D43D96}">
      <dsp:nvSpPr>
        <dsp:cNvPr id="0" name=""/>
        <dsp:cNvSpPr/>
      </dsp:nvSpPr>
      <dsp:spPr>
        <a:xfrm>
          <a:off x="0" y="3837271"/>
          <a:ext cx="4639736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They would have considered the question silly.</a:t>
          </a:r>
          <a:endParaRPr lang="en-US" sz="1400" kern="1200"/>
        </a:p>
      </dsp:txBody>
      <dsp:txXfrm>
        <a:off x="16392" y="3853663"/>
        <a:ext cx="4606952" cy="303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1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21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2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9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857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37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95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4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0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4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3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12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4814" y="640080"/>
            <a:ext cx="3659246" cy="28503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b="1" dirty="0">
                <a:solidFill>
                  <a:srgbClr val="FFFFFF"/>
                </a:solidFill>
              </a:rPr>
              <a:t>PASSIVE</a:t>
            </a:r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2797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>
            <a:extLst>
              <a:ext uri="{FF2B5EF4-FFF2-40B4-BE49-F238E27FC236}">
                <a16:creationId xmlns:a16="http://schemas.microsoft.com/office/drawing/2014/main" id="{6B028E53-3431-4E1C-A0AF-B8C97C3572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1" r="11347" b="9"/>
          <a:stretch/>
        </p:blipFill>
        <p:spPr>
          <a:xfrm>
            <a:off x="4635095" y="10"/>
            <a:ext cx="755688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3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5A0BC-8E6D-4F12-BA5E-E801D9733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chemeClr val="accent6"/>
                </a:solidFill>
                <a:cs typeface="Calibri Light"/>
              </a:rPr>
              <a:t>The Millennium Spire</a:t>
            </a:r>
            <a:r>
              <a:rPr lang="en-US" b="1" dirty="0">
                <a:solidFill>
                  <a:schemeClr val="accent6"/>
                </a:solidFill>
                <a:cs typeface="Calibri Light"/>
              </a:rPr>
              <a:t> in Dublin was designed by Ian Ritchie Architects.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922DC-3E8B-499F-8DCF-1123B2C734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algn="ctr"/>
            <a:r>
              <a:rPr lang="en-US" sz="3200" b="1" dirty="0">
                <a:cs typeface="Calibri"/>
              </a:rPr>
              <a:t>WAS</a:t>
            </a:r>
          </a:p>
          <a:p>
            <a:pPr algn="ctr"/>
            <a:r>
              <a:rPr lang="en-US" sz="3200" b="1" dirty="0">
                <a:cs typeface="Calibri"/>
              </a:rPr>
              <a:t>+</a:t>
            </a:r>
          </a:p>
          <a:p>
            <a:pPr algn="ctr"/>
            <a:r>
              <a:rPr lang="en-US" sz="3200" b="1" dirty="0">
                <a:cs typeface="Calibri"/>
              </a:rPr>
              <a:t>DESIGNED</a:t>
            </a:r>
          </a:p>
          <a:p>
            <a:pPr algn="ctr"/>
            <a:r>
              <a:rPr lang="en-US" sz="3200" b="1" dirty="0">
                <a:cs typeface="Calibri"/>
              </a:rPr>
              <a:t>+ </a:t>
            </a:r>
          </a:p>
          <a:p>
            <a:pPr algn="ctr"/>
            <a:r>
              <a:rPr lang="en-US" sz="3200" b="1" dirty="0">
                <a:cs typeface="Calibri"/>
              </a:rPr>
              <a:t>BY</a:t>
            </a:r>
          </a:p>
          <a:p>
            <a:endParaRPr lang="en-US" sz="3200" dirty="0"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55021A-07CD-4A39-8445-A48722919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5067708" cy="3748194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Auxiliary TO BE/TO HAVE ? </a:t>
            </a:r>
          </a:p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+</a:t>
            </a:r>
          </a:p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PAST SIMPLE/PAST PARTICIPLE?</a:t>
            </a:r>
          </a:p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+</a:t>
            </a:r>
          </a:p>
          <a:p>
            <a:r>
              <a:rPr lang="en-US" sz="2800" b="1" dirty="0">
                <a:solidFill>
                  <a:schemeClr val="tx1"/>
                </a:solidFill>
                <a:cs typeface="Calibri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412996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C174E-5E9C-4DAA-AC17-63AB8481B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cs typeface="Calibri Light"/>
              </a:rPr>
              <a:t>PASSIVE -&gt;ACTIVE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69117-C878-4E70-8499-51EF2284F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788" y="2108201"/>
            <a:ext cx="11311001" cy="3760891"/>
          </a:xfrm>
        </p:spPr>
        <p:txBody>
          <a:bodyPr vert="horz" lIns="0" tIns="45720" rIns="0" bIns="45720" rtlCol="0" anchor="t">
            <a:normAutofit/>
          </a:bodyPr>
          <a:lstStyle/>
          <a:p>
            <a:pPr algn="just"/>
            <a:r>
              <a:rPr lang="en-US" sz="3200" b="1" i="1" dirty="0">
                <a:solidFill>
                  <a:schemeClr val="accent6"/>
                </a:solidFill>
                <a:ea typeface="+mn-lt"/>
                <a:cs typeface="+mn-lt"/>
              </a:rPr>
              <a:t>The Millennium Spire</a:t>
            </a:r>
            <a:r>
              <a:rPr lang="en-US" sz="3200" b="1" dirty="0">
                <a:solidFill>
                  <a:schemeClr val="accent6"/>
                </a:solidFill>
                <a:ea typeface="+mn-lt"/>
                <a:cs typeface="+mn-lt"/>
              </a:rPr>
              <a:t> in Dublin</a:t>
            </a:r>
            <a:r>
              <a:rPr lang="en-US" sz="3200" b="1" dirty="0">
                <a:solidFill>
                  <a:srgbClr val="FF0000"/>
                </a:solidFill>
                <a:ea typeface="+mn-lt"/>
                <a:cs typeface="+mn-lt"/>
              </a:rPr>
              <a:t> was </a:t>
            </a:r>
            <a:r>
              <a:rPr lang="en-US" sz="3200" b="1" i="1" dirty="0">
                <a:solidFill>
                  <a:srgbClr val="FF0000"/>
                </a:solidFill>
                <a:ea typeface="+mn-lt"/>
                <a:cs typeface="+mn-lt"/>
              </a:rPr>
              <a:t>designed</a:t>
            </a:r>
            <a:r>
              <a:rPr lang="en-US" sz="3200" b="1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en-US" sz="3200" b="1" dirty="0">
                <a:solidFill>
                  <a:srgbClr val="00B050"/>
                </a:solidFill>
                <a:ea typeface="+mn-lt"/>
                <a:cs typeface="+mn-lt"/>
              </a:rPr>
              <a:t>by Ian Ritchie Architects.</a:t>
            </a:r>
            <a:endParaRPr lang="en-US" sz="3200">
              <a:solidFill>
                <a:srgbClr val="00B050"/>
              </a:solidFill>
              <a:ea typeface="+mn-lt"/>
              <a:cs typeface="+mn-lt"/>
            </a:endParaRPr>
          </a:p>
          <a:p>
            <a:pPr algn="ctr"/>
            <a:endParaRPr lang="en-US" sz="3200" b="1" dirty="0">
              <a:solidFill>
                <a:srgbClr val="00B050"/>
              </a:solidFill>
              <a:cs typeface="Calibri"/>
            </a:endParaRPr>
          </a:p>
          <a:p>
            <a:pPr algn="ctr"/>
            <a:r>
              <a:rPr lang="en-US" sz="3200" b="1" dirty="0">
                <a:solidFill>
                  <a:srgbClr val="00B050"/>
                </a:solidFill>
                <a:cs typeface="Calibri"/>
              </a:rPr>
              <a:t>Ian Ritchie Architects </a:t>
            </a:r>
            <a:r>
              <a:rPr lang="en-US" sz="3200" b="1" dirty="0">
                <a:solidFill>
                  <a:srgbClr val="FF0000"/>
                </a:solidFill>
                <a:cs typeface="Calibri"/>
              </a:rPr>
              <a:t>designed </a:t>
            </a:r>
            <a:r>
              <a:rPr lang="en-US" sz="3200" b="1" i="1" dirty="0">
                <a:solidFill>
                  <a:schemeClr val="accent6"/>
                </a:solidFill>
                <a:cs typeface="Calibri"/>
              </a:rPr>
              <a:t>The Millennium Spire</a:t>
            </a:r>
            <a:r>
              <a:rPr lang="en-US" sz="3200" b="1" dirty="0">
                <a:solidFill>
                  <a:schemeClr val="accent6"/>
                </a:solidFill>
                <a:cs typeface="Calibri"/>
              </a:rPr>
              <a:t> in Dublin</a:t>
            </a:r>
            <a:r>
              <a:rPr lang="en-US" sz="3200" b="1" dirty="0">
                <a:solidFill>
                  <a:srgbClr val="FF0000"/>
                </a:solidFill>
                <a:cs typeface="Calibri"/>
              </a:rPr>
              <a:t> </a:t>
            </a:r>
            <a:endParaRPr lang="en-US" sz="3200" b="1" dirty="0">
              <a:solidFill>
                <a:srgbClr val="00B050"/>
              </a:solidFill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6CA9A35-AD79-4D44-A14D-DA166A7830A0}"/>
              </a:ext>
            </a:extLst>
          </p:cNvPr>
          <p:cNvCxnSpPr/>
          <p:nvPr/>
        </p:nvCxnSpPr>
        <p:spPr>
          <a:xfrm>
            <a:off x="4845485" y="2648211"/>
            <a:ext cx="3012509" cy="1185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419A2D1-FCF4-4256-A2BA-E7893FFF2A43}"/>
              </a:ext>
            </a:extLst>
          </p:cNvPr>
          <p:cNvCxnSpPr/>
          <p:nvPr/>
        </p:nvCxnSpPr>
        <p:spPr>
          <a:xfrm flipH="1">
            <a:off x="3011336" y="2644949"/>
            <a:ext cx="6903928" cy="1279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36F35E6-468C-4057-9B07-3D072BDCA804}"/>
              </a:ext>
            </a:extLst>
          </p:cNvPr>
          <p:cNvCxnSpPr/>
          <p:nvPr/>
        </p:nvCxnSpPr>
        <p:spPr>
          <a:xfrm flipH="1">
            <a:off x="5304512" y="2537304"/>
            <a:ext cx="2446750" cy="1457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30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F97A1-9283-4EAD-A87E-EECC37068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ACTIVE -&gt; PASSIVE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9C067DF4-DA1F-4DD2-A274-9523EC61BEB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097280" y="1922572"/>
          <a:ext cx="4639736" cy="4249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34EF3-1546-4033-B405-545AAABF8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5944" y="1933010"/>
            <a:ext cx="4639736" cy="4437125"/>
          </a:xfrm>
        </p:spPr>
        <p:txBody>
          <a:bodyPr vert="horz" lIns="0" tIns="45720" rIns="0" bIns="45720" rtlCol="0" anchor="t">
            <a:normAutofit/>
          </a:bodyPr>
          <a:lstStyle/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An apple is eaten by Mark.</a:t>
            </a:r>
            <a:endParaRPr lang="en-US" sz="1400" b="1">
              <a:cs typeface="Calibri" panose="020F0502020204030204"/>
            </a:endParaRPr>
          </a:p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The data are being processed.</a:t>
            </a:r>
            <a:endParaRPr lang="en-US" sz="1400" b="1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A cake was made by Claire.</a:t>
            </a:r>
            <a:endParaRPr lang="en-US" sz="1400" b="1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The machine was being tested.</a:t>
            </a:r>
            <a:endParaRPr lang="en-US" sz="1400" b="1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The album has been released.</a:t>
            </a:r>
            <a:endParaRPr lang="en-US" sz="1400" b="1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The parcel had been opened.</a:t>
            </a:r>
            <a:endParaRPr lang="en-US" sz="1400" b="1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The device is going to be checked.</a:t>
            </a:r>
            <a:endParaRPr lang="en-US" sz="1400" b="1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The shop will be opened.</a:t>
            </a:r>
            <a:endParaRPr lang="en-US" sz="1400" b="1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The house will have been completed by next week.</a:t>
            </a:r>
            <a:endParaRPr lang="en-US" sz="1400" b="1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This essay would be considered unacceptable.</a:t>
            </a:r>
            <a:endParaRPr lang="en-US" sz="1400" b="1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1400" b="1" dirty="0">
                <a:ea typeface="+mn-lt"/>
                <a:cs typeface="+mn-lt"/>
              </a:rPr>
              <a:t>The question would have been considered unacceptable.</a:t>
            </a:r>
            <a:endParaRPr lang="en-US" sz="1400" b="1" dirty="0">
              <a:cs typeface="Calibri" panose="020F0502020204030204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765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F9BF-959A-4B98-81A0-A99EA855F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WHY PASSIVE?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D0575-24C8-406A-A930-F5A3978FAD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pPr>
              <a:buFont typeface="Arial" panose="020F050202020403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 The </a:t>
            </a:r>
            <a:r>
              <a:rPr lang="en-US" b="1" dirty="0">
                <a:ea typeface="+mn-lt"/>
                <a:cs typeface="+mn-lt"/>
              </a:rPr>
              <a:t>agent</a:t>
            </a:r>
            <a:r>
              <a:rPr lang="en-US" dirty="0">
                <a:ea typeface="+mn-lt"/>
                <a:cs typeface="+mn-lt"/>
              </a:rPr>
              <a:t> is </a:t>
            </a:r>
            <a:r>
              <a:rPr lang="en-US" b="1" dirty="0">
                <a:ea typeface="+mn-lt"/>
                <a:cs typeface="+mn-lt"/>
              </a:rPr>
              <a:t>unknown</a:t>
            </a:r>
            <a:r>
              <a:rPr lang="en-US" dirty="0">
                <a:ea typeface="+mn-lt"/>
                <a:cs typeface="+mn-lt"/>
              </a:rPr>
              <a:t> or obvious.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I was born in 1987.</a:t>
            </a:r>
            <a:endParaRPr lang="en-US" dirty="0">
              <a:cs typeface="Calibri" panose="020F0502020204030204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 The agent is “</a:t>
            </a:r>
            <a:r>
              <a:rPr lang="en-US" b="1" dirty="0">
                <a:ea typeface="+mn-lt"/>
                <a:cs typeface="+mn-lt"/>
              </a:rPr>
              <a:t>people or things in general</a:t>
            </a:r>
            <a:r>
              <a:rPr lang="en-US" dirty="0">
                <a:ea typeface="+mn-lt"/>
                <a:cs typeface="+mn-lt"/>
              </a:rPr>
              <a:t>”.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Some verbs cannot be used here.</a:t>
            </a:r>
            <a:endParaRPr lang="en-US" dirty="0">
              <a:cs typeface="Calibri" panose="020F0502020204030204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 The agent is </a:t>
            </a:r>
            <a:r>
              <a:rPr lang="en-US" b="1" dirty="0">
                <a:ea typeface="+mn-lt"/>
                <a:cs typeface="+mn-lt"/>
              </a:rPr>
              <a:t>a long phrase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Helen was surprised by all the messages she received.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E2652-C269-4BE0-AA59-C64DE56D9B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pPr>
              <a:buFont typeface="Arial" panose="020F0502020204030204" pitchFamily="34" charset="0"/>
              <a:buChar char="•"/>
            </a:pPr>
            <a:r>
              <a:rPr lang="en-US" dirty="0">
                <a:cs typeface="Calibri"/>
              </a:rPr>
              <a:t> Avoiding references and making an </a:t>
            </a:r>
            <a:r>
              <a:rPr lang="en-US" b="1" dirty="0">
                <a:cs typeface="Calibri"/>
              </a:rPr>
              <a:t>impersonal statement</a:t>
            </a:r>
            <a:r>
              <a:rPr lang="en-US" dirty="0">
                <a:cs typeface="Calibri"/>
              </a:rPr>
              <a:t>.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ex. This work cannot be completed in 2 days.</a:t>
            </a:r>
            <a:endParaRPr lang="en-US" dirty="0">
              <a:ea typeface="+mn-lt"/>
              <a:cs typeface="+mn-lt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en-US" dirty="0">
                <a:cs typeface="Calibri"/>
              </a:rPr>
              <a:t> Move the </a:t>
            </a:r>
            <a:r>
              <a:rPr lang="en-US" b="1" u="sng" dirty="0">
                <a:cs typeface="Calibri"/>
              </a:rPr>
              <a:t>focus on events, facts</a:t>
            </a:r>
            <a:r>
              <a:rPr lang="en-US" dirty="0">
                <a:cs typeface="Calibri"/>
              </a:rPr>
              <a:t>, etc. rather than agents.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ex. A new vaccination has been discovered.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b="1" dirty="0">
                <a:cs typeface="Calibri"/>
              </a:rPr>
              <a:t>N.B. </a:t>
            </a:r>
            <a:r>
              <a:rPr lang="en-US" dirty="0">
                <a:cs typeface="Calibri"/>
              </a:rPr>
              <a:t>In </a:t>
            </a:r>
            <a:r>
              <a:rPr lang="en-US" u="sng" dirty="0">
                <a:cs typeface="Calibri"/>
              </a:rPr>
              <a:t>informal language</a:t>
            </a:r>
            <a:r>
              <a:rPr lang="en-US" dirty="0">
                <a:cs typeface="Calibri"/>
              </a:rPr>
              <a:t>, we use you or they to avoid passive.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ex. They are building a new shopping </a:t>
            </a:r>
            <a:r>
              <a:rPr lang="en-US" dirty="0" err="1">
                <a:cs typeface="Calibri"/>
              </a:rPr>
              <a:t>centre</a:t>
            </a:r>
            <a:r>
              <a:rPr lang="en-US" dirty="0">
                <a:cs typeface="Calibri"/>
              </a:rPr>
              <a:t>.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9443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A0881-3B5D-4FF2-A106-87299085E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WHY PASSIVE? (2)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5900-A74F-47D2-8BF3-3EAFD1638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pPr>
              <a:buFont typeface="Arial" panose="020F050202020403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 Used to put in evidence the action or the results of the action.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Are the papers delivered every day?</a:t>
            </a:r>
            <a:endParaRPr lang="en-US" dirty="0">
              <a:cs typeface="Calibri" panose="020F0502020204030204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 For warnings, rules, prohibitions.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Shoplifters will be prosecuted.</a:t>
            </a:r>
            <a:endParaRPr lang="en-US" dirty="0">
              <a:cs typeface="Calibri" panose="020F0502020204030204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 Description of scientific processes.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In pasteurization milk is heated to 72 degrees.</a:t>
            </a:r>
            <a:endParaRPr lang="en-US" dirty="0">
              <a:cs typeface="Calibri" panose="020F0502020204030204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 Italian “</a:t>
            </a:r>
            <a:r>
              <a:rPr lang="en-US" dirty="0" err="1">
                <a:ea typeface="+mn-lt"/>
                <a:cs typeface="+mn-lt"/>
              </a:rPr>
              <a:t>si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passivante</a:t>
            </a:r>
            <a:r>
              <a:rPr lang="en-US" dirty="0">
                <a:ea typeface="+mn-lt"/>
                <a:cs typeface="+mn-lt"/>
              </a:rPr>
              <a:t>”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Visitors are requested to leave their bags. (= </a:t>
            </a:r>
            <a:r>
              <a:rPr lang="en-US" u="sng" dirty="0" err="1">
                <a:ea typeface="+mn-lt"/>
                <a:cs typeface="+mn-lt"/>
              </a:rPr>
              <a:t>si</a:t>
            </a:r>
            <a:r>
              <a:rPr lang="en-US" u="sng" dirty="0">
                <a:ea typeface="+mn-lt"/>
                <a:cs typeface="+mn-lt"/>
              </a:rPr>
              <a:t> </a:t>
            </a:r>
            <a:r>
              <a:rPr lang="en-US" u="sng" dirty="0" err="1">
                <a:ea typeface="+mn-lt"/>
                <a:cs typeface="+mn-lt"/>
              </a:rPr>
              <a:t>pregano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visitatori</a:t>
            </a:r>
            <a:r>
              <a:rPr lang="en-US" dirty="0">
                <a:ea typeface="+mn-lt"/>
                <a:cs typeface="+mn-lt"/>
              </a:rPr>
              <a:t> di </a:t>
            </a:r>
            <a:r>
              <a:rPr lang="en-US" dirty="0" err="1">
                <a:ea typeface="+mn-lt"/>
                <a:cs typeface="+mn-lt"/>
              </a:rPr>
              <a:t>depositare</a:t>
            </a:r>
            <a:r>
              <a:rPr lang="en-US" dirty="0">
                <a:ea typeface="+mn-lt"/>
                <a:cs typeface="+mn-lt"/>
              </a:rPr>
              <a:t> le </a:t>
            </a:r>
            <a:r>
              <a:rPr lang="en-US" dirty="0" err="1">
                <a:ea typeface="+mn-lt"/>
                <a:cs typeface="+mn-lt"/>
              </a:rPr>
              <a:t>borse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74705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RegularSeed_2SEEDS">
      <a:dk1>
        <a:srgbClr val="000000"/>
      </a:dk1>
      <a:lt1>
        <a:srgbClr val="FFFFFF"/>
      </a:lt1>
      <a:dk2>
        <a:srgbClr val="251D39"/>
      </a:dk2>
      <a:lt2>
        <a:srgbClr val="E2E6E8"/>
      </a:lt2>
      <a:accent1>
        <a:srgbClr val="D55917"/>
      </a:accent1>
      <a:accent2>
        <a:srgbClr val="E72936"/>
      </a:accent2>
      <a:accent3>
        <a:srgbClr val="C59E23"/>
      </a:accent3>
      <a:accent4>
        <a:srgbClr val="13B3AF"/>
      </a:accent4>
      <a:accent5>
        <a:srgbClr val="299DE7"/>
      </a:accent5>
      <a:accent6>
        <a:srgbClr val="173CD5"/>
      </a:accent6>
      <a:hlink>
        <a:srgbClr val="3C8AB4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429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RetrospectVTI</vt:lpstr>
      <vt:lpstr>PASSIVE</vt:lpstr>
      <vt:lpstr>The Millennium Spire in Dublin was designed by Ian Ritchie Architects.</vt:lpstr>
      <vt:lpstr>PASSIVE -&gt;ACTIVE</vt:lpstr>
      <vt:lpstr>ACTIVE -&gt; PASSIVE</vt:lpstr>
      <vt:lpstr>WHY PASSIVE?</vt:lpstr>
      <vt:lpstr>WHY PASSIVE?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serena pellegrini</cp:lastModifiedBy>
  <cp:revision>121</cp:revision>
  <dcterms:created xsi:type="dcterms:W3CDTF">2012-07-30T23:18:30Z</dcterms:created>
  <dcterms:modified xsi:type="dcterms:W3CDTF">2021-02-04T23:01:48Z</dcterms:modified>
</cp:coreProperties>
</file>