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BDEF36-CBCD-4E5B-9C4E-A2E6212C9D07}" v="887" dt="2020-11-28T16:57:23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6D574-C65A-47D1-83D9-3A3808C0CC0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3F62A-6203-4B9C-8CC5-9FD7852541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If you </a:t>
          </a:r>
          <a:r>
            <a:rPr lang="en-US" b="1" u="sng" dirty="0"/>
            <a:t>USE</a:t>
          </a:r>
          <a:r>
            <a:rPr lang="en-US" b="1" dirty="0"/>
            <a:t> social media -&gt; </a:t>
          </a:r>
          <a:r>
            <a:rPr lang="en-US" b="1" i="1" dirty="0"/>
            <a:t>present simple</a:t>
          </a:r>
        </a:p>
      </dgm:t>
    </dgm:pt>
    <dgm:pt modelId="{533D218E-14AD-41DB-9DC3-CA7A88FDF12C}" type="parTrans" cxnId="{98805A2F-AB1F-44DA-86AA-963A27259A6E}">
      <dgm:prSet/>
      <dgm:spPr/>
      <dgm:t>
        <a:bodyPr/>
        <a:lstStyle/>
        <a:p>
          <a:endParaRPr lang="en-US"/>
        </a:p>
      </dgm:t>
    </dgm:pt>
    <dgm:pt modelId="{89EFA7A0-FB29-423B-B1EB-B7932CFDA904}" type="sibTrans" cxnId="{98805A2F-AB1F-44DA-86AA-963A27259A6E}">
      <dgm:prSet/>
      <dgm:spPr/>
      <dgm:t>
        <a:bodyPr/>
        <a:lstStyle/>
        <a:p>
          <a:endParaRPr lang="en-US"/>
        </a:p>
      </dgm:t>
    </dgm:pt>
    <dgm:pt modelId="{CB52C803-6B60-46F2-8BC1-C6DE1E481C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 dirty="0" err="1"/>
            <a:t>You'LL</a:t>
          </a:r>
          <a:r>
            <a:rPr lang="en-US" b="1" u="sng" dirty="0"/>
            <a:t> FIND </a:t>
          </a:r>
          <a:r>
            <a:rPr lang="en-US" b="1" dirty="0"/>
            <a:t>people who will help you -&gt; </a:t>
          </a:r>
          <a:r>
            <a:rPr lang="en-US" b="1" i="1" dirty="0"/>
            <a:t>FUTURE will</a:t>
          </a:r>
        </a:p>
      </dgm:t>
    </dgm:pt>
    <dgm:pt modelId="{F75A9778-821A-4174-ACC6-9698B305CCEE}" type="parTrans" cxnId="{15FBECD0-BCF7-4FBB-A895-38FF91A77B94}">
      <dgm:prSet/>
      <dgm:spPr/>
      <dgm:t>
        <a:bodyPr/>
        <a:lstStyle/>
        <a:p>
          <a:endParaRPr lang="en-US"/>
        </a:p>
      </dgm:t>
    </dgm:pt>
    <dgm:pt modelId="{6B64FD61-1DF8-4A9E-97DC-57870D0219A8}" type="sibTrans" cxnId="{15FBECD0-BCF7-4FBB-A895-38FF91A77B94}">
      <dgm:prSet/>
      <dgm:spPr/>
      <dgm:t>
        <a:bodyPr/>
        <a:lstStyle/>
        <a:p>
          <a:endParaRPr lang="en-US"/>
        </a:p>
      </dgm:t>
    </dgm:pt>
    <dgm:pt modelId="{B3E532EA-CBD4-49FA-802D-0A5404DF32A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IF + PRESENT SIMPLE, WILL.</a:t>
          </a:r>
        </a:p>
      </dgm:t>
    </dgm:pt>
    <dgm:pt modelId="{98E7BE53-11A9-4F7D-9AE8-9375B8BC2F01}" type="parTrans" cxnId="{2735A26F-978E-4305-90D7-F754B1B347F9}">
      <dgm:prSet/>
      <dgm:spPr/>
      <dgm:t>
        <a:bodyPr/>
        <a:lstStyle/>
        <a:p>
          <a:endParaRPr lang="en-US"/>
        </a:p>
      </dgm:t>
    </dgm:pt>
    <dgm:pt modelId="{BD95294A-354D-476C-81EA-21B653E3AB5C}" type="sibTrans" cxnId="{2735A26F-978E-4305-90D7-F754B1B347F9}">
      <dgm:prSet/>
      <dgm:spPr/>
      <dgm:t>
        <a:bodyPr/>
        <a:lstStyle/>
        <a:p>
          <a:endParaRPr lang="en-US"/>
        </a:p>
      </dgm:t>
    </dgm:pt>
    <dgm:pt modelId="{D90FC9CE-193B-48EC-9659-9A0926881796}" type="pres">
      <dgm:prSet presAssocID="{98D6D574-C65A-47D1-83D9-3A3808C0CC08}" presName="root" presStyleCnt="0">
        <dgm:presLayoutVars>
          <dgm:dir/>
          <dgm:resizeHandles val="exact"/>
        </dgm:presLayoutVars>
      </dgm:prSet>
      <dgm:spPr/>
    </dgm:pt>
    <dgm:pt modelId="{9F1EE611-1F24-427B-808E-3CA440A1FBB7}" type="pres">
      <dgm:prSet presAssocID="{8FF3F62A-6203-4B9C-8CC5-9FD7852541CE}" presName="compNode" presStyleCnt="0"/>
      <dgm:spPr/>
    </dgm:pt>
    <dgm:pt modelId="{D084EF87-AE8F-4361-B3E0-D9C3859D0FBA}" type="pres">
      <dgm:prSet presAssocID="{8FF3F62A-6203-4B9C-8CC5-9FD7852541CE}" presName="bgRect" presStyleLbl="bgShp" presStyleIdx="0" presStyleCnt="3"/>
      <dgm:spPr/>
    </dgm:pt>
    <dgm:pt modelId="{3E93AB9E-B386-4951-97E0-3CF917316339}" type="pres">
      <dgm:prSet presAssocID="{8FF3F62A-6203-4B9C-8CC5-9FD7852541C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7ABF3BA0-7814-4BAB-B797-B0F4A15CA5F7}" type="pres">
      <dgm:prSet presAssocID="{8FF3F62A-6203-4B9C-8CC5-9FD7852541CE}" presName="spaceRect" presStyleCnt="0"/>
      <dgm:spPr/>
    </dgm:pt>
    <dgm:pt modelId="{7D7FC7EF-E90A-4C53-BB6B-4120B891D31F}" type="pres">
      <dgm:prSet presAssocID="{8FF3F62A-6203-4B9C-8CC5-9FD7852541CE}" presName="parTx" presStyleLbl="revTx" presStyleIdx="0" presStyleCnt="3">
        <dgm:presLayoutVars>
          <dgm:chMax val="0"/>
          <dgm:chPref val="0"/>
        </dgm:presLayoutVars>
      </dgm:prSet>
      <dgm:spPr/>
    </dgm:pt>
    <dgm:pt modelId="{F350237A-0CB9-41EC-9638-2E0260B347BA}" type="pres">
      <dgm:prSet presAssocID="{89EFA7A0-FB29-423B-B1EB-B7932CFDA904}" presName="sibTrans" presStyleCnt="0"/>
      <dgm:spPr/>
    </dgm:pt>
    <dgm:pt modelId="{75DA9131-9414-4288-B623-2F500A4707EA}" type="pres">
      <dgm:prSet presAssocID="{CB52C803-6B60-46F2-8BC1-C6DE1E481CC5}" presName="compNode" presStyleCnt="0"/>
      <dgm:spPr/>
    </dgm:pt>
    <dgm:pt modelId="{CCA105D0-5D26-438C-8DD0-A21E28CE9691}" type="pres">
      <dgm:prSet presAssocID="{CB52C803-6B60-46F2-8BC1-C6DE1E481CC5}" presName="bgRect" presStyleLbl="bgShp" presStyleIdx="1" presStyleCnt="3" custLinFactNeighborX="9081" custLinFactNeighborY="-9502"/>
      <dgm:spPr/>
    </dgm:pt>
    <dgm:pt modelId="{C0104552-5FC7-4401-946E-853F2059B020}" type="pres">
      <dgm:prSet presAssocID="{CB52C803-6B60-46F2-8BC1-C6DE1E481C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C52EAE1D-E568-4EA8-BF79-85125F598E9C}" type="pres">
      <dgm:prSet presAssocID="{CB52C803-6B60-46F2-8BC1-C6DE1E481CC5}" presName="spaceRect" presStyleCnt="0"/>
      <dgm:spPr/>
    </dgm:pt>
    <dgm:pt modelId="{0AF4F63A-AA44-4567-9354-F7D7775E0F68}" type="pres">
      <dgm:prSet presAssocID="{CB52C803-6B60-46F2-8BC1-C6DE1E481CC5}" presName="parTx" presStyleLbl="revTx" presStyleIdx="1" presStyleCnt="3">
        <dgm:presLayoutVars>
          <dgm:chMax val="0"/>
          <dgm:chPref val="0"/>
        </dgm:presLayoutVars>
      </dgm:prSet>
      <dgm:spPr/>
    </dgm:pt>
    <dgm:pt modelId="{0781BDEC-0C3A-424D-B565-7936EFF642CB}" type="pres">
      <dgm:prSet presAssocID="{6B64FD61-1DF8-4A9E-97DC-57870D0219A8}" presName="sibTrans" presStyleCnt="0"/>
      <dgm:spPr/>
    </dgm:pt>
    <dgm:pt modelId="{CF335D35-4D3A-4708-B52A-3A00C4CD46BB}" type="pres">
      <dgm:prSet presAssocID="{B3E532EA-CBD4-49FA-802D-0A5404DF32A5}" presName="compNode" presStyleCnt="0"/>
      <dgm:spPr/>
    </dgm:pt>
    <dgm:pt modelId="{3D1B2E39-7E2E-4E97-BA74-05996FFE6E9A}" type="pres">
      <dgm:prSet presAssocID="{B3E532EA-CBD4-49FA-802D-0A5404DF32A5}" presName="bgRect" presStyleLbl="bgShp" presStyleIdx="2" presStyleCnt="3"/>
      <dgm:spPr/>
    </dgm:pt>
    <dgm:pt modelId="{415258A7-A9B7-4CFB-94E5-3E41A29537C3}" type="pres">
      <dgm:prSet presAssocID="{B3E532EA-CBD4-49FA-802D-0A5404DF32A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0EEBB6E8-59F1-46FF-8206-D8C6975A5696}" type="pres">
      <dgm:prSet presAssocID="{B3E532EA-CBD4-49FA-802D-0A5404DF32A5}" presName="spaceRect" presStyleCnt="0"/>
      <dgm:spPr/>
    </dgm:pt>
    <dgm:pt modelId="{CF90192E-9509-4D4B-93B8-51FC4C5490A3}" type="pres">
      <dgm:prSet presAssocID="{B3E532EA-CBD4-49FA-802D-0A5404DF32A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F61CF0B-4181-43BB-956A-CA17CAF332C3}" type="presOf" srcId="{CB52C803-6B60-46F2-8BC1-C6DE1E481CC5}" destId="{0AF4F63A-AA44-4567-9354-F7D7775E0F68}" srcOrd="0" destOrd="0" presId="urn:microsoft.com/office/officeart/2018/2/layout/IconVerticalSolidList"/>
    <dgm:cxn modelId="{98805A2F-AB1F-44DA-86AA-963A27259A6E}" srcId="{98D6D574-C65A-47D1-83D9-3A3808C0CC08}" destId="{8FF3F62A-6203-4B9C-8CC5-9FD7852541CE}" srcOrd="0" destOrd="0" parTransId="{533D218E-14AD-41DB-9DC3-CA7A88FDF12C}" sibTransId="{89EFA7A0-FB29-423B-B1EB-B7932CFDA904}"/>
    <dgm:cxn modelId="{0386FF33-28A4-4819-9A33-28A253E17991}" type="presOf" srcId="{B3E532EA-CBD4-49FA-802D-0A5404DF32A5}" destId="{CF90192E-9509-4D4B-93B8-51FC4C5490A3}" srcOrd="0" destOrd="0" presId="urn:microsoft.com/office/officeart/2018/2/layout/IconVerticalSolidList"/>
    <dgm:cxn modelId="{2735A26F-978E-4305-90D7-F754B1B347F9}" srcId="{98D6D574-C65A-47D1-83D9-3A3808C0CC08}" destId="{B3E532EA-CBD4-49FA-802D-0A5404DF32A5}" srcOrd="2" destOrd="0" parTransId="{98E7BE53-11A9-4F7D-9AE8-9375B8BC2F01}" sibTransId="{BD95294A-354D-476C-81EA-21B653E3AB5C}"/>
    <dgm:cxn modelId="{F4F3F6A5-2907-4788-83F6-96C815854B56}" type="presOf" srcId="{98D6D574-C65A-47D1-83D9-3A3808C0CC08}" destId="{D90FC9CE-193B-48EC-9659-9A0926881796}" srcOrd="0" destOrd="0" presId="urn:microsoft.com/office/officeart/2018/2/layout/IconVerticalSolidList"/>
    <dgm:cxn modelId="{ABDC74A8-DFB4-419C-BB33-3E5147A2C92C}" type="presOf" srcId="{8FF3F62A-6203-4B9C-8CC5-9FD7852541CE}" destId="{7D7FC7EF-E90A-4C53-BB6B-4120B891D31F}" srcOrd="0" destOrd="0" presId="urn:microsoft.com/office/officeart/2018/2/layout/IconVerticalSolidList"/>
    <dgm:cxn modelId="{15FBECD0-BCF7-4FBB-A895-38FF91A77B94}" srcId="{98D6D574-C65A-47D1-83D9-3A3808C0CC08}" destId="{CB52C803-6B60-46F2-8BC1-C6DE1E481CC5}" srcOrd="1" destOrd="0" parTransId="{F75A9778-821A-4174-ACC6-9698B305CCEE}" sibTransId="{6B64FD61-1DF8-4A9E-97DC-57870D0219A8}"/>
    <dgm:cxn modelId="{B13851CC-286F-4923-B78E-7C04C747AA5F}" type="presParOf" srcId="{D90FC9CE-193B-48EC-9659-9A0926881796}" destId="{9F1EE611-1F24-427B-808E-3CA440A1FBB7}" srcOrd="0" destOrd="0" presId="urn:microsoft.com/office/officeart/2018/2/layout/IconVerticalSolidList"/>
    <dgm:cxn modelId="{A39A28A9-7E35-499A-B474-A655E0FB4AAE}" type="presParOf" srcId="{9F1EE611-1F24-427B-808E-3CA440A1FBB7}" destId="{D084EF87-AE8F-4361-B3E0-D9C3859D0FBA}" srcOrd="0" destOrd="0" presId="urn:microsoft.com/office/officeart/2018/2/layout/IconVerticalSolidList"/>
    <dgm:cxn modelId="{98E47D81-F815-457C-910B-528B81EF681D}" type="presParOf" srcId="{9F1EE611-1F24-427B-808E-3CA440A1FBB7}" destId="{3E93AB9E-B386-4951-97E0-3CF917316339}" srcOrd="1" destOrd="0" presId="urn:microsoft.com/office/officeart/2018/2/layout/IconVerticalSolidList"/>
    <dgm:cxn modelId="{DC1471D5-3855-49C4-B1F6-2776F1057541}" type="presParOf" srcId="{9F1EE611-1F24-427B-808E-3CA440A1FBB7}" destId="{7ABF3BA0-7814-4BAB-B797-B0F4A15CA5F7}" srcOrd="2" destOrd="0" presId="urn:microsoft.com/office/officeart/2018/2/layout/IconVerticalSolidList"/>
    <dgm:cxn modelId="{86A60A4F-936B-4E11-B8BB-F3FD15E2B32F}" type="presParOf" srcId="{9F1EE611-1F24-427B-808E-3CA440A1FBB7}" destId="{7D7FC7EF-E90A-4C53-BB6B-4120B891D31F}" srcOrd="3" destOrd="0" presId="urn:microsoft.com/office/officeart/2018/2/layout/IconVerticalSolidList"/>
    <dgm:cxn modelId="{72D7ED2D-6BD4-44E4-931F-BE9E09188266}" type="presParOf" srcId="{D90FC9CE-193B-48EC-9659-9A0926881796}" destId="{F350237A-0CB9-41EC-9638-2E0260B347BA}" srcOrd="1" destOrd="0" presId="urn:microsoft.com/office/officeart/2018/2/layout/IconVerticalSolidList"/>
    <dgm:cxn modelId="{A49BE396-55FE-448E-8957-689BC035FBC3}" type="presParOf" srcId="{D90FC9CE-193B-48EC-9659-9A0926881796}" destId="{75DA9131-9414-4288-B623-2F500A4707EA}" srcOrd="2" destOrd="0" presId="urn:microsoft.com/office/officeart/2018/2/layout/IconVerticalSolidList"/>
    <dgm:cxn modelId="{3FD68813-6871-492A-81F0-60F8AD29C70D}" type="presParOf" srcId="{75DA9131-9414-4288-B623-2F500A4707EA}" destId="{CCA105D0-5D26-438C-8DD0-A21E28CE9691}" srcOrd="0" destOrd="0" presId="urn:microsoft.com/office/officeart/2018/2/layout/IconVerticalSolidList"/>
    <dgm:cxn modelId="{759BF010-254F-41F5-9E10-7C5C01315DE4}" type="presParOf" srcId="{75DA9131-9414-4288-B623-2F500A4707EA}" destId="{C0104552-5FC7-4401-946E-853F2059B020}" srcOrd="1" destOrd="0" presId="urn:microsoft.com/office/officeart/2018/2/layout/IconVerticalSolidList"/>
    <dgm:cxn modelId="{35269DD1-6463-4708-9515-3DC4CA8063A0}" type="presParOf" srcId="{75DA9131-9414-4288-B623-2F500A4707EA}" destId="{C52EAE1D-E568-4EA8-BF79-85125F598E9C}" srcOrd="2" destOrd="0" presId="urn:microsoft.com/office/officeart/2018/2/layout/IconVerticalSolidList"/>
    <dgm:cxn modelId="{831A4162-E128-4AED-8A37-7D0B6D0A11DF}" type="presParOf" srcId="{75DA9131-9414-4288-B623-2F500A4707EA}" destId="{0AF4F63A-AA44-4567-9354-F7D7775E0F68}" srcOrd="3" destOrd="0" presId="urn:microsoft.com/office/officeart/2018/2/layout/IconVerticalSolidList"/>
    <dgm:cxn modelId="{46EF6DB6-A846-46B6-AAC5-BDE70E6D0B2D}" type="presParOf" srcId="{D90FC9CE-193B-48EC-9659-9A0926881796}" destId="{0781BDEC-0C3A-424D-B565-7936EFF642CB}" srcOrd="3" destOrd="0" presId="urn:microsoft.com/office/officeart/2018/2/layout/IconVerticalSolidList"/>
    <dgm:cxn modelId="{4BDCADD5-570F-4E28-A997-280E2F8D291F}" type="presParOf" srcId="{D90FC9CE-193B-48EC-9659-9A0926881796}" destId="{CF335D35-4D3A-4708-B52A-3A00C4CD46BB}" srcOrd="4" destOrd="0" presId="urn:microsoft.com/office/officeart/2018/2/layout/IconVerticalSolidList"/>
    <dgm:cxn modelId="{C484A504-1F94-4772-A693-AE5492A4A89E}" type="presParOf" srcId="{CF335D35-4D3A-4708-B52A-3A00C4CD46BB}" destId="{3D1B2E39-7E2E-4E97-BA74-05996FFE6E9A}" srcOrd="0" destOrd="0" presId="urn:microsoft.com/office/officeart/2018/2/layout/IconVerticalSolidList"/>
    <dgm:cxn modelId="{ECB41100-E0E4-4DD3-B7D5-C6B86F559558}" type="presParOf" srcId="{CF335D35-4D3A-4708-B52A-3A00C4CD46BB}" destId="{415258A7-A9B7-4CFB-94E5-3E41A29537C3}" srcOrd="1" destOrd="0" presId="urn:microsoft.com/office/officeart/2018/2/layout/IconVerticalSolidList"/>
    <dgm:cxn modelId="{5481577F-DC6C-483A-9937-E0748BAA28B8}" type="presParOf" srcId="{CF335D35-4D3A-4708-B52A-3A00C4CD46BB}" destId="{0EEBB6E8-59F1-46FF-8206-D8C6975A5696}" srcOrd="2" destOrd="0" presId="urn:microsoft.com/office/officeart/2018/2/layout/IconVerticalSolidList"/>
    <dgm:cxn modelId="{F920F541-804E-4DA9-BF3E-1196ACF5FE77}" type="presParOf" srcId="{CF335D35-4D3A-4708-B52A-3A00C4CD46BB}" destId="{CF90192E-9509-4D4B-93B8-51FC4C5490A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819B6-5EEB-439C-AD25-F72909C55B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80945-22F6-4E79-8BC1-F4DA23F92745}">
      <dgm:prSet/>
      <dgm:spPr/>
      <dgm:t>
        <a:bodyPr/>
        <a:lstStyle/>
        <a:p>
          <a:r>
            <a:rPr lang="en-US" dirty="0"/>
            <a:t>If I WAS famous -&gt; </a:t>
          </a:r>
          <a:r>
            <a:rPr lang="en-US" b="1" dirty="0"/>
            <a:t>past simple </a:t>
          </a:r>
        </a:p>
      </dgm:t>
    </dgm:pt>
    <dgm:pt modelId="{CD5308CB-D6B5-4D67-8958-0C45C5C81815}" type="parTrans" cxnId="{9ABD3870-A4B4-42B6-859E-023B729D117A}">
      <dgm:prSet/>
      <dgm:spPr/>
      <dgm:t>
        <a:bodyPr/>
        <a:lstStyle/>
        <a:p>
          <a:endParaRPr lang="en-US"/>
        </a:p>
      </dgm:t>
    </dgm:pt>
    <dgm:pt modelId="{70B39B07-F99A-4C75-AB72-F67E5E42F4A2}" type="sibTrans" cxnId="{9ABD3870-A4B4-42B6-859E-023B729D117A}">
      <dgm:prSet/>
      <dgm:spPr/>
      <dgm:t>
        <a:bodyPr/>
        <a:lstStyle/>
        <a:p>
          <a:endParaRPr lang="en-US"/>
        </a:p>
      </dgm:t>
    </dgm:pt>
    <dgm:pt modelId="{559CBE28-502B-4C51-AEA1-AA171E8203D8}">
      <dgm:prSet/>
      <dgm:spPr/>
      <dgm:t>
        <a:bodyPr/>
        <a:lstStyle/>
        <a:p>
          <a:r>
            <a:rPr lang="en-US" dirty="0"/>
            <a:t>I'D LIVE in a big house -&gt; </a:t>
          </a:r>
          <a:r>
            <a:rPr lang="en-US" b="1" dirty="0" err="1"/>
            <a:t>would+inf</a:t>
          </a:r>
          <a:endParaRPr lang="en-US" b="1" dirty="0"/>
        </a:p>
      </dgm:t>
    </dgm:pt>
    <dgm:pt modelId="{CA8DDE63-DF6A-468E-B9CA-68B6096AC6C8}" type="parTrans" cxnId="{D403D673-6AAE-4B91-8F83-0DF673197348}">
      <dgm:prSet/>
      <dgm:spPr/>
      <dgm:t>
        <a:bodyPr/>
        <a:lstStyle/>
        <a:p>
          <a:endParaRPr lang="en-US"/>
        </a:p>
      </dgm:t>
    </dgm:pt>
    <dgm:pt modelId="{B40A2C3B-09FC-492C-AD33-280DB8F5B29F}" type="sibTrans" cxnId="{D403D673-6AAE-4B91-8F83-0DF673197348}">
      <dgm:prSet/>
      <dgm:spPr/>
      <dgm:t>
        <a:bodyPr/>
        <a:lstStyle/>
        <a:p>
          <a:endParaRPr lang="en-US"/>
        </a:p>
      </dgm:t>
    </dgm:pt>
    <dgm:pt modelId="{25867670-27D8-445B-A8AA-3E515C433798}">
      <dgm:prSet/>
      <dgm:spPr/>
      <dgm:t>
        <a:bodyPr/>
        <a:lstStyle/>
        <a:p>
          <a:r>
            <a:rPr lang="en-US" b="1" dirty="0"/>
            <a:t>IF + PAST SIMPLE, WOULD+INFINITIVE </a:t>
          </a:r>
          <a:r>
            <a:rPr lang="en-US" dirty="0"/>
            <a:t>.</a:t>
          </a:r>
        </a:p>
      </dgm:t>
    </dgm:pt>
    <dgm:pt modelId="{61397863-F7BA-4D5E-A0FE-7A9A5423460F}" type="parTrans" cxnId="{42CF2E25-3E7D-4B00-8C20-1E4E084030D6}">
      <dgm:prSet/>
      <dgm:spPr/>
      <dgm:t>
        <a:bodyPr/>
        <a:lstStyle/>
        <a:p>
          <a:endParaRPr lang="en-US"/>
        </a:p>
      </dgm:t>
    </dgm:pt>
    <dgm:pt modelId="{02121054-EBE5-4E53-858C-14DADBDB08BB}" type="sibTrans" cxnId="{42CF2E25-3E7D-4B00-8C20-1E4E084030D6}">
      <dgm:prSet/>
      <dgm:spPr/>
      <dgm:t>
        <a:bodyPr/>
        <a:lstStyle/>
        <a:p>
          <a:endParaRPr lang="en-US"/>
        </a:p>
      </dgm:t>
    </dgm:pt>
    <dgm:pt modelId="{7EC04067-DF3E-4B6D-BEB5-9338A7C6ED63}" type="pres">
      <dgm:prSet presAssocID="{71F819B6-5EEB-439C-AD25-F72909C55B0A}" presName="linear" presStyleCnt="0">
        <dgm:presLayoutVars>
          <dgm:animLvl val="lvl"/>
          <dgm:resizeHandles val="exact"/>
        </dgm:presLayoutVars>
      </dgm:prSet>
      <dgm:spPr/>
    </dgm:pt>
    <dgm:pt modelId="{81B5822D-C62C-471B-A653-C09AA08DE596}" type="pres">
      <dgm:prSet presAssocID="{36880945-22F6-4E79-8BC1-F4DA23F9274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855FAA3-486C-41CC-A8A6-0B1F0C49948F}" type="pres">
      <dgm:prSet presAssocID="{70B39B07-F99A-4C75-AB72-F67E5E42F4A2}" presName="spacer" presStyleCnt="0"/>
      <dgm:spPr/>
    </dgm:pt>
    <dgm:pt modelId="{9687145E-FABC-4489-BFEF-1061BE568843}" type="pres">
      <dgm:prSet presAssocID="{559CBE28-502B-4C51-AEA1-AA171E8203D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B63E001-E277-4FA4-8673-7CB5A72CCF91}" type="pres">
      <dgm:prSet presAssocID="{B40A2C3B-09FC-492C-AD33-280DB8F5B29F}" presName="spacer" presStyleCnt="0"/>
      <dgm:spPr/>
    </dgm:pt>
    <dgm:pt modelId="{225891F1-599E-49AD-8F13-C4CD1335D2EA}" type="pres">
      <dgm:prSet presAssocID="{25867670-27D8-445B-A8AA-3E515C43379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2CF2E25-3E7D-4B00-8C20-1E4E084030D6}" srcId="{71F819B6-5EEB-439C-AD25-F72909C55B0A}" destId="{25867670-27D8-445B-A8AA-3E515C433798}" srcOrd="2" destOrd="0" parTransId="{61397863-F7BA-4D5E-A0FE-7A9A5423460F}" sibTransId="{02121054-EBE5-4E53-858C-14DADBDB08BB}"/>
    <dgm:cxn modelId="{BFBB8648-7BFA-475B-92B4-76CD16B38BD3}" type="presOf" srcId="{559CBE28-502B-4C51-AEA1-AA171E8203D8}" destId="{9687145E-FABC-4489-BFEF-1061BE568843}" srcOrd="0" destOrd="0" presId="urn:microsoft.com/office/officeart/2005/8/layout/vList2"/>
    <dgm:cxn modelId="{9ABD3870-A4B4-42B6-859E-023B729D117A}" srcId="{71F819B6-5EEB-439C-AD25-F72909C55B0A}" destId="{36880945-22F6-4E79-8BC1-F4DA23F92745}" srcOrd="0" destOrd="0" parTransId="{CD5308CB-D6B5-4D67-8958-0C45C5C81815}" sibTransId="{70B39B07-F99A-4C75-AB72-F67E5E42F4A2}"/>
    <dgm:cxn modelId="{D403D673-6AAE-4B91-8F83-0DF673197348}" srcId="{71F819B6-5EEB-439C-AD25-F72909C55B0A}" destId="{559CBE28-502B-4C51-AEA1-AA171E8203D8}" srcOrd="1" destOrd="0" parTransId="{CA8DDE63-DF6A-468E-B9CA-68B6096AC6C8}" sibTransId="{B40A2C3B-09FC-492C-AD33-280DB8F5B29F}"/>
    <dgm:cxn modelId="{9FE7B6AD-0FE1-42B8-8DD4-E181BAB9976D}" type="presOf" srcId="{36880945-22F6-4E79-8BC1-F4DA23F92745}" destId="{81B5822D-C62C-471B-A653-C09AA08DE596}" srcOrd="0" destOrd="0" presId="urn:microsoft.com/office/officeart/2005/8/layout/vList2"/>
    <dgm:cxn modelId="{C4E2D5C5-98E5-4A67-BBB4-F72CC3404C0E}" type="presOf" srcId="{71F819B6-5EEB-439C-AD25-F72909C55B0A}" destId="{7EC04067-DF3E-4B6D-BEB5-9338A7C6ED63}" srcOrd="0" destOrd="0" presId="urn:microsoft.com/office/officeart/2005/8/layout/vList2"/>
    <dgm:cxn modelId="{BF1A15DE-7E05-40C3-A6F9-47FB7F4CDA94}" type="presOf" srcId="{25867670-27D8-445B-A8AA-3E515C433798}" destId="{225891F1-599E-49AD-8F13-C4CD1335D2EA}" srcOrd="0" destOrd="0" presId="urn:microsoft.com/office/officeart/2005/8/layout/vList2"/>
    <dgm:cxn modelId="{B8C9C15E-842B-4C13-96B2-1A53A5291231}" type="presParOf" srcId="{7EC04067-DF3E-4B6D-BEB5-9338A7C6ED63}" destId="{81B5822D-C62C-471B-A653-C09AA08DE596}" srcOrd="0" destOrd="0" presId="urn:microsoft.com/office/officeart/2005/8/layout/vList2"/>
    <dgm:cxn modelId="{8E8A88E1-636C-49B1-B8D5-3E600790D0E3}" type="presParOf" srcId="{7EC04067-DF3E-4B6D-BEB5-9338A7C6ED63}" destId="{3855FAA3-486C-41CC-A8A6-0B1F0C49948F}" srcOrd="1" destOrd="0" presId="urn:microsoft.com/office/officeart/2005/8/layout/vList2"/>
    <dgm:cxn modelId="{B0ED0F86-EBD8-4CF2-B8FF-5B075D9F2509}" type="presParOf" srcId="{7EC04067-DF3E-4B6D-BEB5-9338A7C6ED63}" destId="{9687145E-FABC-4489-BFEF-1061BE568843}" srcOrd="2" destOrd="0" presId="urn:microsoft.com/office/officeart/2005/8/layout/vList2"/>
    <dgm:cxn modelId="{07B67221-478A-411E-A24E-502A357184FA}" type="presParOf" srcId="{7EC04067-DF3E-4B6D-BEB5-9338A7C6ED63}" destId="{2B63E001-E277-4FA4-8673-7CB5A72CCF91}" srcOrd="3" destOrd="0" presId="urn:microsoft.com/office/officeart/2005/8/layout/vList2"/>
    <dgm:cxn modelId="{B479F46B-087F-411F-9C28-D6BC9FB94233}" type="presParOf" srcId="{7EC04067-DF3E-4B6D-BEB5-9338A7C6ED63}" destId="{225891F1-599E-49AD-8F13-C4CD1335D2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DA6C30-877E-4DF9-A75B-DAD733824E5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11836EC-7DE4-446E-BCFE-C4322FE71100}">
      <dgm:prSet/>
      <dgm:spPr/>
      <dgm:t>
        <a:bodyPr/>
        <a:lstStyle/>
        <a:p>
          <a:r>
            <a:rPr lang="it-IT" dirty="0"/>
            <a:t>So/ </a:t>
          </a:r>
          <a:r>
            <a:rPr lang="it-IT" dirty="0" err="1"/>
            <a:t>As</a:t>
          </a:r>
          <a:r>
            <a:rPr lang="it-IT" dirty="0"/>
            <a:t> long </a:t>
          </a:r>
          <a:r>
            <a:rPr lang="it-IT" dirty="0" err="1"/>
            <a:t>as</a:t>
          </a:r>
          <a:r>
            <a:rPr lang="it-IT" dirty="0"/>
            <a:t> </a:t>
          </a:r>
          <a:endParaRPr lang="en-US" dirty="0"/>
        </a:p>
      </dgm:t>
    </dgm:pt>
    <dgm:pt modelId="{51A0CADD-9BF5-4307-9F93-D347F612C927}" type="parTrans" cxnId="{BF2A9B04-D49A-4046-A908-95B126BF0012}">
      <dgm:prSet/>
      <dgm:spPr/>
      <dgm:t>
        <a:bodyPr/>
        <a:lstStyle/>
        <a:p>
          <a:endParaRPr lang="en-US"/>
        </a:p>
      </dgm:t>
    </dgm:pt>
    <dgm:pt modelId="{9CBF9118-49BD-429F-86E0-30BD2CD49229}" type="sibTrans" cxnId="{BF2A9B04-D49A-4046-A908-95B126BF0012}">
      <dgm:prSet/>
      <dgm:spPr/>
      <dgm:t>
        <a:bodyPr/>
        <a:lstStyle/>
        <a:p>
          <a:endParaRPr lang="en-US"/>
        </a:p>
      </dgm:t>
    </dgm:pt>
    <dgm:pt modelId="{ECD3ED97-E30A-411F-8224-9D3796DA7FAB}">
      <dgm:prSet/>
      <dgm:spPr/>
      <dgm:t>
        <a:bodyPr/>
        <a:lstStyle/>
        <a:p>
          <a:r>
            <a:rPr lang="it-IT"/>
            <a:t>As soon as</a:t>
          </a:r>
          <a:endParaRPr lang="en-US"/>
        </a:p>
      </dgm:t>
    </dgm:pt>
    <dgm:pt modelId="{F72742B5-7262-47FE-A349-758174978BC6}" type="parTrans" cxnId="{79F8A5B7-D5DF-4A1B-BC9C-5483E7FB887F}">
      <dgm:prSet/>
      <dgm:spPr/>
      <dgm:t>
        <a:bodyPr/>
        <a:lstStyle/>
        <a:p>
          <a:endParaRPr lang="en-US"/>
        </a:p>
      </dgm:t>
    </dgm:pt>
    <dgm:pt modelId="{9A738B2B-0CBA-419C-8739-26768DB6C623}" type="sibTrans" cxnId="{79F8A5B7-D5DF-4A1B-BC9C-5483E7FB887F}">
      <dgm:prSet/>
      <dgm:spPr/>
      <dgm:t>
        <a:bodyPr/>
        <a:lstStyle/>
        <a:p>
          <a:endParaRPr lang="en-US"/>
        </a:p>
      </dgm:t>
    </dgm:pt>
    <dgm:pt modelId="{D07A7736-3B83-4C67-B39A-BB13B4B15900}">
      <dgm:prSet/>
      <dgm:spPr/>
      <dgm:t>
        <a:bodyPr/>
        <a:lstStyle/>
        <a:p>
          <a:r>
            <a:rPr lang="it-IT"/>
            <a:t>Before/after/until</a:t>
          </a:r>
          <a:endParaRPr lang="en-US"/>
        </a:p>
      </dgm:t>
    </dgm:pt>
    <dgm:pt modelId="{7806D43E-83D4-4B38-B703-123E4DC35E9A}" type="parTrans" cxnId="{4DEDF51D-34A5-40E4-BE36-9060FFCF7CAF}">
      <dgm:prSet/>
      <dgm:spPr/>
      <dgm:t>
        <a:bodyPr/>
        <a:lstStyle/>
        <a:p>
          <a:endParaRPr lang="en-US"/>
        </a:p>
      </dgm:t>
    </dgm:pt>
    <dgm:pt modelId="{73BFDBEF-2DB6-4662-853F-318B6DB22562}" type="sibTrans" cxnId="{4DEDF51D-34A5-40E4-BE36-9060FFCF7CAF}">
      <dgm:prSet/>
      <dgm:spPr/>
      <dgm:t>
        <a:bodyPr/>
        <a:lstStyle/>
        <a:p>
          <a:endParaRPr lang="en-US"/>
        </a:p>
      </dgm:t>
    </dgm:pt>
    <dgm:pt modelId="{2C443783-E4C2-41B4-AFED-FB3D3FC0C9C0}">
      <dgm:prSet/>
      <dgm:spPr/>
      <dgm:t>
        <a:bodyPr/>
        <a:lstStyle/>
        <a:p>
          <a:r>
            <a:rPr lang="it-IT"/>
            <a:t>Provided/ Providing (that)</a:t>
          </a:r>
          <a:endParaRPr lang="en-US"/>
        </a:p>
      </dgm:t>
    </dgm:pt>
    <dgm:pt modelId="{C10633AD-E2D8-46A1-A821-F5516932B896}" type="parTrans" cxnId="{B88728A5-E7C0-4A13-A2B2-87A48211AE85}">
      <dgm:prSet/>
      <dgm:spPr/>
      <dgm:t>
        <a:bodyPr/>
        <a:lstStyle/>
        <a:p>
          <a:endParaRPr lang="en-US"/>
        </a:p>
      </dgm:t>
    </dgm:pt>
    <dgm:pt modelId="{8AE9DAE1-34F4-44EE-83EC-EAB601DA6893}" type="sibTrans" cxnId="{B88728A5-E7C0-4A13-A2B2-87A48211AE85}">
      <dgm:prSet/>
      <dgm:spPr/>
      <dgm:t>
        <a:bodyPr/>
        <a:lstStyle/>
        <a:p>
          <a:endParaRPr lang="en-US"/>
        </a:p>
      </dgm:t>
    </dgm:pt>
    <dgm:pt modelId="{375381F4-EB5D-4FE5-8601-FC3A3090A595}">
      <dgm:prSet/>
      <dgm:spPr/>
      <dgm:t>
        <a:bodyPr/>
        <a:lstStyle/>
        <a:p>
          <a:r>
            <a:rPr lang="it-IT"/>
            <a:t>Suppose/ Supposing</a:t>
          </a:r>
          <a:endParaRPr lang="en-US"/>
        </a:p>
      </dgm:t>
    </dgm:pt>
    <dgm:pt modelId="{3D04DEDD-EEB1-4B40-B95E-8FF1A0BCCDE4}" type="parTrans" cxnId="{0A5CF12B-89EB-43F9-8504-E88E2200C23E}">
      <dgm:prSet/>
      <dgm:spPr/>
      <dgm:t>
        <a:bodyPr/>
        <a:lstStyle/>
        <a:p>
          <a:endParaRPr lang="en-US"/>
        </a:p>
      </dgm:t>
    </dgm:pt>
    <dgm:pt modelId="{418E5CCA-A3FF-406B-884A-1C811EDDA939}" type="sibTrans" cxnId="{0A5CF12B-89EB-43F9-8504-E88E2200C23E}">
      <dgm:prSet/>
      <dgm:spPr/>
      <dgm:t>
        <a:bodyPr/>
        <a:lstStyle/>
        <a:p>
          <a:endParaRPr lang="en-US"/>
        </a:p>
      </dgm:t>
    </dgm:pt>
    <dgm:pt modelId="{A0CDD9AC-684F-4362-802A-1709C5BC63DA}">
      <dgm:prSet/>
      <dgm:spPr/>
      <dgm:t>
        <a:bodyPr/>
        <a:lstStyle/>
        <a:p>
          <a:r>
            <a:rPr lang="it-IT"/>
            <a:t>Assuming</a:t>
          </a:r>
          <a:endParaRPr lang="en-US"/>
        </a:p>
      </dgm:t>
    </dgm:pt>
    <dgm:pt modelId="{02C6B9C6-F147-48A1-BB61-BD9F4B7D41C9}" type="parTrans" cxnId="{6E9A204D-290D-4A61-8E1B-EB795DC8C8DA}">
      <dgm:prSet/>
      <dgm:spPr/>
      <dgm:t>
        <a:bodyPr/>
        <a:lstStyle/>
        <a:p>
          <a:endParaRPr lang="en-US"/>
        </a:p>
      </dgm:t>
    </dgm:pt>
    <dgm:pt modelId="{482921EC-F00E-42C8-B6C8-8EB49544A8D5}" type="sibTrans" cxnId="{6E9A204D-290D-4A61-8E1B-EB795DC8C8DA}">
      <dgm:prSet/>
      <dgm:spPr/>
      <dgm:t>
        <a:bodyPr/>
        <a:lstStyle/>
        <a:p>
          <a:endParaRPr lang="en-US"/>
        </a:p>
      </dgm:t>
    </dgm:pt>
    <dgm:pt modelId="{23DC867A-818A-4659-8E0C-9FD0D258EDDB}">
      <dgm:prSet/>
      <dgm:spPr/>
      <dgm:t>
        <a:bodyPr/>
        <a:lstStyle/>
        <a:p>
          <a:r>
            <a:rPr lang="it-IT"/>
            <a:t>Even if</a:t>
          </a:r>
          <a:endParaRPr lang="en-US"/>
        </a:p>
      </dgm:t>
    </dgm:pt>
    <dgm:pt modelId="{E22DB8D6-4C58-49EA-8DC6-6C81C3ECC945}" type="parTrans" cxnId="{6A2D8CE6-BFAE-404E-B49D-0CC7AC3E311E}">
      <dgm:prSet/>
      <dgm:spPr/>
      <dgm:t>
        <a:bodyPr/>
        <a:lstStyle/>
        <a:p>
          <a:endParaRPr lang="en-US"/>
        </a:p>
      </dgm:t>
    </dgm:pt>
    <dgm:pt modelId="{03B74F84-74AF-482B-BCFE-C0E3F5D5B943}" type="sibTrans" cxnId="{6A2D8CE6-BFAE-404E-B49D-0CC7AC3E311E}">
      <dgm:prSet/>
      <dgm:spPr/>
      <dgm:t>
        <a:bodyPr/>
        <a:lstStyle/>
        <a:p>
          <a:endParaRPr lang="en-US"/>
        </a:p>
      </dgm:t>
    </dgm:pt>
    <dgm:pt modelId="{3B98F854-8AD7-4D9B-9DFF-1C9BF6CC4545}">
      <dgm:prSet/>
      <dgm:spPr/>
      <dgm:t>
        <a:bodyPr/>
        <a:lstStyle/>
        <a:p>
          <a:r>
            <a:rPr lang="it-IT"/>
            <a:t>If only</a:t>
          </a:r>
          <a:endParaRPr lang="en-US"/>
        </a:p>
      </dgm:t>
    </dgm:pt>
    <dgm:pt modelId="{973208D4-B93D-44CB-9919-7BA00AEBEA8D}" type="parTrans" cxnId="{B8BAD087-F117-4539-8840-4A34B1602593}">
      <dgm:prSet/>
      <dgm:spPr/>
      <dgm:t>
        <a:bodyPr/>
        <a:lstStyle/>
        <a:p>
          <a:endParaRPr lang="en-US"/>
        </a:p>
      </dgm:t>
    </dgm:pt>
    <dgm:pt modelId="{8124FBBB-8370-47BC-8963-8378FB9D6AD6}" type="sibTrans" cxnId="{B8BAD087-F117-4539-8840-4A34B1602593}">
      <dgm:prSet/>
      <dgm:spPr/>
      <dgm:t>
        <a:bodyPr/>
        <a:lstStyle/>
        <a:p>
          <a:endParaRPr lang="en-US"/>
        </a:p>
      </dgm:t>
    </dgm:pt>
    <dgm:pt modelId="{A7535E23-DC98-432E-8F81-20A2205B8562}">
      <dgm:prSet/>
      <dgm:spPr/>
      <dgm:t>
        <a:bodyPr/>
        <a:lstStyle/>
        <a:p>
          <a:r>
            <a:rPr lang="it-IT"/>
            <a:t>On condition that</a:t>
          </a:r>
          <a:endParaRPr lang="en-US"/>
        </a:p>
      </dgm:t>
    </dgm:pt>
    <dgm:pt modelId="{F0BB2F3B-D7D1-4D8C-9880-D9CE40B09FD8}" type="parTrans" cxnId="{FBE08F75-3B3C-4060-880D-84885F55AAA1}">
      <dgm:prSet/>
      <dgm:spPr/>
      <dgm:t>
        <a:bodyPr/>
        <a:lstStyle/>
        <a:p>
          <a:endParaRPr lang="en-US"/>
        </a:p>
      </dgm:t>
    </dgm:pt>
    <dgm:pt modelId="{92E6802C-953C-4620-9CC6-0CC8F25060A0}" type="sibTrans" cxnId="{FBE08F75-3B3C-4060-880D-84885F55AAA1}">
      <dgm:prSet/>
      <dgm:spPr/>
      <dgm:t>
        <a:bodyPr/>
        <a:lstStyle/>
        <a:p>
          <a:endParaRPr lang="en-US"/>
        </a:p>
      </dgm:t>
    </dgm:pt>
    <dgm:pt modelId="{DE84EB58-6A59-45CA-B783-402C03D981B9}">
      <dgm:prSet/>
      <dgm:spPr/>
      <dgm:t>
        <a:bodyPr/>
        <a:lstStyle/>
        <a:p>
          <a:r>
            <a:rPr lang="it-IT"/>
            <a:t>Unless</a:t>
          </a:r>
          <a:endParaRPr lang="en-US"/>
        </a:p>
      </dgm:t>
    </dgm:pt>
    <dgm:pt modelId="{D8187F58-CBD9-4C4A-AAC6-A6F829F680D2}" type="parTrans" cxnId="{14A625DE-1A7B-49B8-956C-4F8E31DBBBBE}">
      <dgm:prSet/>
      <dgm:spPr/>
      <dgm:t>
        <a:bodyPr/>
        <a:lstStyle/>
        <a:p>
          <a:endParaRPr lang="en-US"/>
        </a:p>
      </dgm:t>
    </dgm:pt>
    <dgm:pt modelId="{A45BC3B9-00F9-4177-8C66-1389977EFF5B}" type="sibTrans" cxnId="{14A625DE-1A7B-49B8-956C-4F8E31DBBBBE}">
      <dgm:prSet/>
      <dgm:spPr/>
      <dgm:t>
        <a:bodyPr/>
        <a:lstStyle/>
        <a:p>
          <a:endParaRPr lang="en-US"/>
        </a:p>
      </dgm:t>
    </dgm:pt>
    <dgm:pt modelId="{0EBF6898-875A-4297-9D25-5D8AD45150AC}">
      <dgm:prSet/>
      <dgm:spPr/>
      <dgm:t>
        <a:bodyPr/>
        <a:lstStyle/>
        <a:p>
          <a:r>
            <a:rPr lang="it-IT"/>
            <a:t>If and when</a:t>
          </a:r>
          <a:endParaRPr lang="en-US"/>
        </a:p>
      </dgm:t>
    </dgm:pt>
    <dgm:pt modelId="{B1F51811-2614-4469-960B-33E39934FCAE}" type="parTrans" cxnId="{DD5FE799-F5C6-4FE2-827C-1629CBCB552D}">
      <dgm:prSet/>
      <dgm:spPr/>
      <dgm:t>
        <a:bodyPr/>
        <a:lstStyle/>
        <a:p>
          <a:endParaRPr lang="en-US"/>
        </a:p>
      </dgm:t>
    </dgm:pt>
    <dgm:pt modelId="{B28C01B0-FD25-495C-9AE5-48B30B31347F}" type="sibTrans" cxnId="{DD5FE799-F5C6-4FE2-827C-1629CBCB552D}">
      <dgm:prSet/>
      <dgm:spPr/>
      <dgm:t>
        <a:bodyPr/>
        <a:lstStyle/>
        <a:p>
          <a:endParaRPr lang="en-US"/>
        </a:p>
      </dgm:t>
    </dgm:pt>
    <dgm:pt modelId="{0D6C11D7-1ED3-456B-B28A-9A220B12129B}">
      <dgm:prSet/>
      <dgm:spPr/>
      <dgm:t>
        <a:bodyPr/>
        <a:lstStyle/>
        <a:p>
          <a:r>
            <a:rPr lang="it-IT"/>
            <a:t>When </a:t>
          </a:r>
          <a:endParaRPr lang="en-US"/>
        </a:p>
      </dgm:t>
    </dgm:pt>
    <dgm:pt modelId="{18B2E1C2-B5C4-434C-B045-2A21C89BA112}" type="parTrans" cxnId="{AA12D004-9D34-4F25-9BE6-80BD1A65CE4C}">
      <dgm:prSet/>
      <dgm:spPr/>
      <dgm:t>
        <a:bodyPr/>
        <a:lstStyle/>
        <a:p>
          <a:endParaRPr lang="en-US"/>
        </a:p>
      </dgm:t>
    </dgm:pt>
    <dgm:pt modelId="{6002C668-0ABC-43C2-9F82-879D3CCA38DB}" type="sibTrans" cxnId="{AA12D004-9D34-4F25-9BE6-80BD1A65CE4C}">
      <dgm:prSet/>
      <dgm:spPr/>
      <dgm:t>
        <a:bodyPr/>
        <a:lstStyle/>
        <a:p>
          <a:endParaRPr lang="en-US"/>
        </a:p>
      </dgm:t>
    </dgm:pt>
    <dgm:pt modelId="{0E0E2F29-96E9-42C7-BA1A-1216B16EBB92}">
      <dgm:prSet/>
      <dgm:spPr/>
      <dgm:t>
        <a:bodyPr/>
        <a:lstStyle/>
        <a:p>
          <a:r>
            <a:rPr lang="it-IT"/>
            <a:t>As if/ as though</a:t>
          </a:r>
          <a:endParaRPr lang="en-US"/>
        </a:p>
      </dgm:t>
    </dgm:pt>
    <dgm:pt modelId="{D841AF7C-111F-44EF-AFB9-CF9E23476148}" type="parTrans" cxnId="{44550FB2-2E28-4099-8514-688BEDEA468E}">
      <dgm:prSet/>
      <dgm:spPr/>
      <dgm:t>
        <a:bodyPr/>
        <a:lstStyle/>
        <a:p>
          <a:endParaRPr lang="en-US"/>
        </a:p>
      </dgm:t>
    </dgm:pt>
    <dgm:pt modelId="{D86E5B79-174D-4F51-AB0D-0317531D1E6F}" type="sibTrans" cxnId="{44550FB2-2E28-4099-8514-688BEDEA468E}">
      <dgm:prSet/>
      <dgm:spPr/>
      <dgm:t>
        <a:bodyPr/>
        <a:lstStyle/>
        <a:p>
          <a:endParaRPr lang="en-US"/>
        </a:p>
      </dgm:t>
    </dgm:pt>
    <dgm:pt modelId="{E7C2286B-B444-4B4D-8C02-C74267E591B5}">
      <dgm:prSet/>
      <dgm:spPr/>
      <dgm:t>
        <a:bodyPr/>
        <a:lstStyle/>
        <a:p>
          <a:r>
            <a:rPr lang="it-IT"/>
            <a:t>Would rather / would sooner</a:t>
          </a:r>
          <a:endParaRPr lang="en-US"/>
        </a:p>
      </dgm:t>
    </dgm:pt>
    <dgm:pt modelId="{646E6D91-7636-4D0C-97A5-01D5751178D8}" type="parTrans" cxnId="{393383E9-0037-46FB-96BA-9A6F466DC867}">
      <dgm:prSet/>
      <dgm:spPr/>
      <dgm:t>
        <a:bodyPr/>
        <a:lstStyle/>
        <a:p>
          <a:endParaRPr lang="en-US"/>
        </a:p>
      </dgm:t>
    </dgm:pt>
    <dgm:pt modelId="{E56561D9-53F4-46F3-B0B4-151B4291E125}" type="sibTrans" cxnId="{393383E9-0037-46FB-96BA-9A6F466DC867}">
      <dgm:prSet/>
      <dgm:spPr/>
      <dgm:t>
        <a:bodyPr/>
        <a:lstStyle/>
        <a:p>
          <a:endParaRPr lang="en-US"/>
        </a:p>
      </dgm:t>
    </dgm:pt>
    <dgm:pt modelId="{51A74540-DAB7-4586-9011-B45BDC5A4753}">
      <dgm:prSet/>
      <dgm:spPr/>
      <dgm:t>
        <a:bodyPr/>
        <a:lstStyle/>
        <a:p>
          <a:r>
            <a:rPr lang="it-IT"/>
            <a:t>It's time</a:t>
          </a:r>
          <a:endParaRPr lang="en-US"/>
        </a:p>
      </dgm:t>
    </dgm:pt>
    <dgm:pt modelId="{06455AC9-4014-46C2-8155-555B878336E1}" type="parTrans" cxnId="{E7CB3A5A-C4C4-44A5-9100-882FABB83B60}">
      <dgm:prSet/>
      <dgm:spPr/>
      <dgm:t>
        <a:bodyPr/>
        <a:lstStyle/>
        <a:p>
          <a:endParaRPr lang="en-US"/>
        </a:p>
      </dgm:t>
    </dgm:pt>
    <dgm:pt modelId="{7BF2089C-D693-4FB0-9D1E-A4026FB42289}" type="sibTrans" cxnId="{E7CB3A5A-C4C4-44A5-9100-882FABB83B60}">
      <dgm:prSet/>
      <dgm:spPr/>
      <dgm:t>
        <a:bodyPr/>
        <a:lstStyle/>
        <a:p>
          <a:endParaRPr lang="en-US"/>
        </a:p>
      </dgm:t>
    </dgm:pt>
    <dgm:pt modelId="{537021E2-76CB-4D70-984E-BDA8121502D2}" type="pres">
      <dgm:prSet presAssocID="{96DA6C30-877E-4DF9-A75B-DAD733824E54}" presName="diagram" presStyleCnt="0">
        <dgm:presLayoutVars>
          <dgm:dir/>
          <dgm:resizeHandles val="exact"/>
        </dgm:presLayoutVars>
      </dgm:prSet>
      <dgm:spPr/>
    </dgm:pt>
    <dgm:pt modelId="{61C63BF8-CF10-4F6F-903D-3751A3029EE3}" type="pres">
      <dgm:prSet presAssocID="{D11836EC-7DE4-446E-BCFE-C4322FE71100}" presName="node" presStyleLbl="node1" presStyleIdx="0" presStyleCnt="15">
        <dgm:presLayoutVars>
          <dgm:bulletEnabled val="1"/>
        </dgm:presLayoutVars>
      </dgm:prSet>
      <dgm:spPr/>
    </dgm:pt>
    <dgm:pt modelId="{CA8DD04F-E903-4189-8348-9B72A54E5FBF}" type="pres">
      <dgm:prSet presAssocID="{9CBF9118-49BD-429F-86E0-30BD2CD49229}" presName="sibTrans" presStyleCnt="0"/>
      <dgm:spPr/>
    </dgm:pt>
    <dgm:pt modelId="{C7F58273-94B3-4806-B5A5-600BD3D01A05}" type="pres">
      <dgm:prSet presAssocID="{ECD3ED97-E30A-411F-8224-9D3796DA7FAB}" presName="node" presStyleLbl="node1" presStyleIdx="1" presStyleCnt="15">
        <dgm:presLayoutVars>
          <dgm:bulletEnabled val="1"/>
        </dgm:presLayoutVars>
      </dgm:prSet>
      <dgm:spPr/>
    </dgm:pt>
    <dgm:pt modelId="{9DD3EF99-4E49-4E75-8F88-86243E4D7117}" type="pres">
      <dgm:prSet presAssocID="{9A738B2B-0CBA-419C-8739-26768DB6C623}" presName="sibTrans" presStyleCnt="0"/>
      <dgm:spPr/>
    </dgm:pt>
    <dgm:pt modelId="{089A11D1-7570-46C8-90E3-4C9A5276F86E}" type="pres">
      <dgm:prSet presAssocID="{D07A7736-3B83-4C67-B39A-BB13B4B15900}" presName="node" presStyleLbl="node1" presStyleIdx="2" presStyleCnt="15">
        <dgm:presLayoutVars>
          <dgm:bulletEnabled val="1"/>
        </dgm:presLayoutVars>
      </dgm:prSet>
      <dgm:spPr/>
    </dgm:pt>
    <dgm:pt modelId="{A75E9A23-9F08-4049-97FD-DEBBC02A76BE}" type="pres">
      <dgm:prSet presAssocID="{73BFDBEF-2DB6-4662-853F-318B6DB22562}" presName="sibTrans" presStyleCnt="0"/>
      <dgm:spPr/>
    </dgm:pt>
    <dgm:pt modelId="{43B1E149-FC2E-48A0-99F0-656170B61511}" type="pres">
      <dgm:prSet presAssocID="{2C443783-E4C2-41B4-AFED-FB3D3FC0C9C0}" presName="node" presStyleLbl="node1" presStyleIdx="3" presStyleCnt="15">
        <dgm:presLayoutVars>
          <dgm:bulletEnabled val="1"/>
        </dgm:presLayoutVars>
      </dgm:prSet>
      <dgm:spPr/>
    </dgm:pt>
    <dgm:pt modelId="{EEFD7592-C110-4283-B533-B0C2F19E55EB}" type="pres">
      <dgm:prSet presAssocID="{8AE9DAE1-34F4-44EE-83EC-EAB601DA6893}" presName="sibTrans" presStyleCnt="0"/>
      <dgm:spPr/>
    </dgm:pt>
    <dgm:pt modelId="{48333B4A-C4C6-459B-8ECD-370694422097}" type="pres">
      <dgm:prSet presAssocID="{375381F4-EB5D-4FE5-8601-FC3A3090A595}" presName="node" presStyleLbl="node1" presStyleIdx="4" presStyleCnt="15">
        <dgm:presLayoutVars>
          <dgm:bulletEnabled val="1"/>
        </dgm:presLayoutVars>
      </dgm:prSet>
      <dgm:spPr/>
    </dgm:pt>
    <dgm:pt modelId="{463BDEAC-9A64-41ED-9FC3-CA2ADA644ECA}" type="pres">
      <dgm:prSet presAssocID="{418E5CCA-A3FF-406B-884A-1C811EDDA939}" presName="sibTrans" presStyleCnt="0"/>
      <dgm:spPr/>
    </dgm:pt>
    <dgm:pt modelId="{8E58B054-802B-47E8-9C60-EFB641AFE77B}" type="pres">
      <dgm:prSet presAssocID="{A0CDD9AC-684F-4362-802A-1709C5BC63DA}" presName="node" presStyleLbl="node1" presStyleIdx="5" presStyleCnt="15">
        <dgm:presLayoutVars>
          <dgm:bulletEnabled val="1"/>
        </dgm:presLayoutVars>
      </dgm:prSet>
      <dgm:spPr/>
    </dgm:pt>
    <dgm:pt modelId="{2331A7D0-F5CC-4F4D-A504-BF6132838B83}" type="pres">
      <dgm:prSet presAssocID="{482921EC-F00E-42C8-B6C8-8EB49544A8D5}" presName="sibTrans" presStyleCnt="0"/>
      <dgm:spPr/>
    </dgm:pt>
    <dgm:pt modelId="{E996FDF7-8405-4CC9-A7B4-9873AC084014}" type="pres">
      <dgm:prSet presAssocID="{23DC867A-818A-4659-8E0C-9FD0D258EDDB}" presName="node" presStyleLbl="node1" presStyleIdx="6" presStyleCnt="15">
        <dgm:presLayoutVars>
          <dgm:bulletEnabled val="1"/>
        </dgm:presLayoutVars>
      </dgm:prSet>
      <dgm:spPr/>
    </dgm:pt>
    <dgm:pt modelId="{381B2323-4F55-4A25-BACD-EF04978526E5}" type="pres">
      <dgm:prSet presAssocID="{03B74F84-74AF-482B-BCFE-C0E3F5D5B943}" presName="sibTrans" presStyleCnt="0"/>
      <dgm:spPr/>
    </dgm:pt>
    <dgm:pt modelId="{E6B1D1F1-401E-43C4-A6D3-19A3CE41324D}" type="pres">
      <dgm:prSet presAssocID="{3B98F854-8AD7-4D9B-9DFF-1C9BF6CC4545}" presName="node" presStyleLbl="node1" presStyleIdx="7" presStyleCnt="15">
        <dgm:presLayoutVars>
          <dgm:bulletEnabled val="1"/>
        </dgm:presLayoutVars>
      </dgm:prSet>
      <dgm:spPr/>
    </dgm:pt>
    <dgm:pt modelId="{075AD60F-36E3-4A18-8D60-C029B520C07F}" type="pres">
      <dgm:prSet presAssocID="{8124FBBB-8370-47BC-8963-8378FB9D6AD6}" presName="sibTrans" presStyleCnt="0"/>
      <dgm:spPr/>
    </dgm:pt>
    <dgm:pt modelId="{C6AAFAB2-8D8B-4283-AAC2-B6165A179725}" type="pres">
      <dgm:prSet presAssocID="{A7535E23-DC98-432E-8F81-20A2205B8562}" presName="node" presStyleLbl="node1" presStyleIdx="8" presStyleCnt="15">
        <dgm:presLayoutVars>
          <dgm:bulletEnabled val="1"/>
        </dgm:presLayoutVars>
      </dgm:prSet>
      <dgm:spPr/>
    </dgm:pt>
    <dgm:pt modelId="{845AC591-C7E8-441A-8261-FD19ABFCB404}" type="pres">
      <dgm:prSet presAssocID="{92E6802C-953C-4620-9CC6-0CC8F25060A0}" presName="sibTrans" presStyleCnt="0"/>
      <dgm:spPr/>
    </dgm:pt>
    <dgm:pt modelId="{34E4538E-9FD6-4EAB-BECD-93FC5DDF6F92}" type="pres">
      <dgm:prSet presAssocID="{DE84EB58-6A59-45CA-B783-402C03D981B9}" presName="node" presStyleLbl="node1" presStyleIdx="9" presStyleCnt="15">
        <dgm:presLayoutVars>
          <dgm:bulletEnabled val="1"/>
        </dgm:presLayoutVars>
      </dgm:prSet>
      <dgm:spPr/>
    </dgm:pt>
    <dgm:pt modelId="{BA5328A5-3697-49A6-8B37-71FF3F60BA7B}" type="pres">
      <dgm:prSet presAssocID="{A45BC3B9-00F9-4177-8C66-1389977EFF5B}" presName="sibTrans" presStyleCnt="0"/>
      <dgm:spPr/>
    </dgm:pt>
    <dgm:pt modelId="{A5E33059-4A5B-4F50-8158-0DFC5A8C760F}" type="pres">
      <dgm:prSet presAssocID="{0EBF6898-875A-4297-9D25-5D8AD45150AC}" presName="node" presStyleLbl="node1" presStyleIdx="10" presStyleCnt="15">
        <dgm:presLayoutVars>
          <dgm:bulletEnabled val="1"/>
        </dgm:presLayoutVars>
      </dgm:prSet>
      <dgm:spPr/>
    </dgm:pt>
    <dgm:pt modelId="{AF44B1D0-9E02-48A3-B6BA-CF4EF7D21485}" type="pres">
      <dgm:prSet presAssocID="{B28C01B0-FD25-495C-9AE5-48B30B31347F}" presName="sibTrans" presStyleCnt="0"/>
      <dgm:spPr/>
    </dgm:pt>
    <dgm:pt modelId="{74B965F0-524E-4659-95FB-C24DE986619F}" type="pres">
      <dgm:prSet presAssocID="{0D6C11D7-1ED3-456B-B28A-9A220B12129B}" presName="node" presStyleLbl="node1" presStyleIdx="11" presStyleCnt="15">
        <dgm:presLayoutVars>
          <dgm:bulletEnabled val="1"/>
        </dgm:presLayoutVars>
      </dgm:prSet>
      <dgm:spPr/>
    </dgm:pt>
    <dgm:pt modelId="{C37E3204-C1E7-41CF-A108-52FF6C944911}" type="pres">
      <dgm:prSet presAssocID="{6002C668-0ABC-43C2-9F82-879D3CCA38DB}" presName="sibTrans" presStyleCnt="0"/>
      <dgm:spPr/>
    </dgm:pt>
    <dgm:pt modelId="{55F4C02A-75AB-4B97-A55C-71A1F60A2040}" type="pres">
      <dgm:prSet presAssocID="{0E0E2F29-96E9-42C7-BA1A-1216B16EBB92}" presName="node" presStyleLbl="node1" presStyleIdx="12" presStyleCnt="15">
        <dgm:presLayoutVars>
          <dgm:bulletEnabled val="1"/>
        </dgm:presLayoutVars>
      </dgm:prSet>
      <dgm:spPr/>
    </dgm:pt>
    <dgm:pt modelId="{87027C4C-FBBB-406E-A44D-57E1DF6A8BC5}" type="pres">
      <dgm:prSet presAssocID="{D86E5B79-174D-4F51-AB0D-0317531D1E6F}" presName="sibTrans" presStyleCnt="0"/>
      <dgm:spPr/>
    </dgm:pt>
    <dgm:pt modelId="{9853C194-9321-4A04-A029-27681711C17E}" type="pres">
      <dgm:prSet presAssocID="{E7C2286B-B444-4B4D-8C02-C74267E591B5}" presName="node" presStyleLbl="node1" presStyleIdx="13" presStyleCnt="15">
        <dgm:presLayoutVars>
          <dgm:bulletEnabled val="1"/>
        </dgm:presLayoutVars>
      </dgm:prSet>
      <dgm:spPr/>
    </dgm:pt>
    <dgm:pt modelId="{462727B1-8766-4AAC-B9A1-AF38637483DE}" type="pres">
      <dgm:prSet presAssocID="{E56561D9-53F4-46F3-B0B4-151B4291E125}" presName="sibTrans" presStyleCnt="0"/>
      <dgm:spPr/>
    </dgm:pt>
    <dgm:pt modelId="{DDFA08C6-AD5B-4DC7-99E2-6D2A33BFC022}" type="pres">
      <dgm:prSet presAssocID="{51A74540-DAB7-4586-9011-B45BDC5A4753}" presName="node" presStyleLbl="node1" presStyleIdx="14" presStyleCnt="15">
        <dgm:presLayoutVars>
          <dgm:bulletEnabled val="1"/>
        </dgm:presLayoutVars>
      </dgm:prSet>
      <dgm:spPr/>
    </dgm:pt>
  </dgm:ptLst>
  <dgm:cxnLst>
    <dgm:cxn modelId="{BF2A9B04-D49A-4046-A908-95B126BF0012}" srcId="{96DA6C30-877E-4DF9-A75B-DAD733824E54}" destId="{D11836EC-7DE4-446E-BCFE-C4322FE71100}" srcOrd="0" destOrd="0" parTransId="{51A0CADD-9BF5-4307-9F93-D347F612C927}" sibTransId="{9CBF9118-49BD-429F-86E0-30BD2CD49229}"/>
    <dgm:cxn modelId="{AA12D004-9D34-4F25-9BE6-80BD1A65CE4C}" srcId="{96DA6C30-877E-4DF9-A75B-DAD733824E54}" destId="{0D6C11D7-1ED3-456B-B28A-9A220B12129B}" srcOrd="11" destOrd="0" parTransId="{18B2E1C2-B5C4-434C-B045-2A21C89BA112}" sibTransId="{6002C668-0ABC-43C2-9F82-879D3CCA38DB}"/>
    <dgm:cxn modelId="{1C384F19-D73E-4C13-BCBB-16777E686FDC}" type="presOf" srcId="{0EBF6898-875A-4297-9D25-5D8AD45150AC}" destId="{A5E33059-4A5B-4F50-8158-0DFC5A8C760F}" srcOrd="0" destOrd="0" presId="urn:microsoft.com/office/officeart/2005/8/layout/default"/>
    <dgm:cxn modelId="{4DEDF51D-34A5-40E4-BE36-9060FFCF7CAF}" srcId="{96DA6C30-877E-4DF9-A75B-DAD733824E54}" destId="{D07A7736-3B83-4C67-B39A-BB13B4B15900}" srcOrd="2" destOrd="0" parTransId="{7806D43E-83D4-4B38-B703-123E4DC35E9A}" sibTransId="{73BFDBEF-2DB6-4662-853F-318B6DB22562}"/>
    <dgm:cxn modelId="{0A5CF12B-89EB-43F9-8504-E88E2200C23E}" srcId="{96DA6C30-877E-4DF9-A75B-DAD733824E54}" destId="{375381F4-EB5D-4FE5-8601-FC3A3090A595}" srcOrd="4" destOrd="0" parTransId="{3D04DEDD-EEB1-4B40-B95E-8FF1A0BCCDE4}" sibTransId="{418E5CCA-A3FF-406B-884A-1C811EDDA939}"/>
    <dgm:cxn modelId="{50F1DF32-E0A2-451E-993C-A08E41704958}" type="presOf" srcId="{0D6C11D7-1ED3-456B-B28A-9A220B12129B}" destId="{74B965F0-524E-4659-95FB-C24DE986619F}" srcOrd="0" destOrd="0" presId="urn:microsoft.com/office/officeart/2005/8/layout/default"/>
    <dgm:cxn modelId="{474B2F3E-E373-459B-9E68-2AADF915047D}" type="presOf" srcId="{3B98F854-8AD7-4D9B-9DFF-1C9BF6CC4545}" destId="{E6B1D1F1-401E-43C4-A6D3-19A3CE41324D}" srcOrd="0" destOrd="0" presId="urn:microsoft.com/office/officeart/2005/8/layout/default"/>
    <dgm:cxn modelId="{61267740-3590-4B35-A73F-AFC7A2C5E66A}" type="presOf" srcId="{ECD3ED97-E30A-411F-8224-9D3796DA7FAB}" destId="{C7F58273-94B3-4806-B5A5-600BD3D01A05}" srcOrd="0" destOrd="0" presId="urn:microsoft.com/office/officeart/2005/8/layout/default"/>
    <dgm:cxn modelId="{8831E269-64FB-40CF-BD13-287CD7E308AE}" type="presOf" srcId="{A0CDD9AC-684F-4362-802A-1709C5BC63DA}" destId="{8E58B054-802B-47E8-9C60-EFB641AFE77B}" srcOrd="0" destOrd="0" presId="urn:microsoft.com/office/officeart/2005/8/layout/default"/>
    <dgm:cxn modelId="{1424E04A-4EAD-4015-9A24-6B808535F59D}" type="presOf" srcId="{96DA6C30-877E-4DF9-A75B-DAD733824E54}" destId="{537021E2-76CB-4D70-984E-BDA8121502D2}" srcOrd="0" destOrd="0" presId="urn:microsoft.com/office/officeart/2005/8/layout/default"/>
    <dgm:cxn modelId="{6E9A204D-290D-4A61-8E1B-EB795DC8C8DA}" srcId="{96DA6C30-877E-4DF9-A75B-DAD733824E54}" destId="{A0CDD9AC-684F-4362-802A-1709C5BC63DA}" srcOrd="5" destOrd="0" parTransId="{02C6B9C6-F147-48A1-BB61-BD9F4B7D41C9}" sibTransId="{482921EC-F00E-42C8-B6C8-8EB49544A8D5}"/>
    <dgm:cxn modelId="{42137B51-FE75-4BC0-B7BC-185B0DD26B4E}" type="presOf" srcId="{DE84EB58-6A59-45CA-B783-402C03D981B9}" destId="{34E4538E-9FD6-4EAB-BECD-93FC5DDF6F92}" srcOrd="0" destOrd="0" presId="urn:microsoft.com/office/officeart/2005/8/layout/default"/>
    <dgm:cxn modelId="{26943B73-7496-40B9-9CF6-9DEEF735E44A}" type="presOf" srcId="{51A74540-DAB7-4586-9011-B45BDC5A4753}" destId="{DDFA08C6-AD5B-4DC7-99E2-6D2A33BFC022}" srcOrd="0" destOrd="0" presId="urn:microsoft.com/office/officeart/2005/8/layout/default"/>
    <dgm:cxn modelId="{FBE08F75-3B3C-4060-880D-84885F55AAA1}" srcId="{96DA6C30-877E-4DF9-A75B-DAD733824E54}" destId="{A7535E23-DC98-432E-8F81-20A2205B8562}" srcOrd="8" destOrd="0" parTransId="{F0BB2F3B-D7D1-4D8C-9880-D9CE40B09FD8}" sibTransId="{92E6802C-953C-4620-9CC6-0CC8F25060A0}"/>
    <dgm:cxn modelId="{A3124358-DD43-4E11-94CB-7CC00DE99A5F}" type="presOf" srcId="{A7535E23-DC98-432E-8F81-20A2205B8562}" destId="{C6AAFAB2-8D8B-4283-AAC2-B6165A179725}" srcOrd="0" destOrd="0" presId="urn:microsoft.com/office/officeart/2005/8/layout/default"/>
    <dgm:cxn modelId="{61A31859-1724-44FC-8F6C-19DA4F650874}" type="presOf" srcId="{2C443783-E4C2-41B4-AFED-FB3D3FC0C9C0}" destId="{43B1E149-FC2E-48A0-99F0-656170B61511}" srcOrd="0" destOrd="0" presId="urn:microsoft.com/office/officeart/2005/8/layout/default"/>
    <dgm:cxn modelId="{E7CB3A5A-C4C4-44A5-9100-882FABB83B60}" srcId="{96DA6C30-877E-4DF9-A75B-DAD733824E54}" destId="{51A74540-DAB7-4586-9011-B45BDC5A4753}" srcOrd="14" destOrd="0" parTransId="{06455AC9-4014-46C2-8155-555B878336E1}" sibTransId="{7BF2089C-D693-4FB0-9D1E-A4026FB42289}"/>
    <dgm:cxn modelId="{B8BAD087-F117-4539-8840-4A34B1602593}" srcId="{96DA6C30-877E-4DF9-A75B-DAD733824E54}" destId="{3B98F854-8AD7-4D9B-9DFF-1C9BF6CC4545}" srcOrd="7" destOrd="0" parTransId="{973208D4-B93D-44CB-9919-7BA00AEBEA8D}" sibTransId="{8124FBBB-8370-47BC-8963-8378FB9D6AD6}"/>
    <dgm:cxn modelId="{DD5FE799-F5C6-4FE2-827C-1629CBCB552D}" srcId="{96DA6C30-877E-4DF9-A75B-DAD733824E54}" destId="{0EBF6898-875A-4297-9D25-5D8AD45150AC}" srcOrd="10" destOrd="0" parTransId="{B1F51811-2614-4469-960B-33E39934FCAE}" sibTransId="{B28C01B0-FD25-495C-9AE5-48B30B31347F}"/>
    <dgm:cxn modelId="{7B4DA29B-4DFF-49C5-9D7E-C7DF92E81B4E}" type="presOf" srcId="{375381F4-EB5D-4FE5-8601-FC3A3090A595}" destId="{48333B4A-C4C6-459B-8ECD-370694422097}" srcOrd="0" destOrd="0" presId="urn:microsoft.com/office/officeart/2005/8/layout/default"/>
    <dgm:cxn modelId="{B88728A5-E7C0-4A13-A2B2-87A48211AE85}" srcId="{96DA6C30-877E-4DF9-A75B-DAD733824E54}" destId="{2C443783-E4C2-41B4-AFED-FB3D3FC0C9C0}" srcOrd="3" destOrd="0" parTransId="{C10633AD-E2D8-46A1-A821-F5516932B896}" sibTransId="{8AE9DAE1-34F4-44EE-83EC-EAB601DA6893}"/>
    <dgm:cxn modelId="{44550FB2-2E28-4099-8514-688BEDEA468E}" srcId="{96DA6C30-877E-4DF9-A75B-DAD733824E54}" destId="{0E0E2F29-96E9-42C7-BA1A-1216B16EBB92}" srcOrd="12" destOrd="0" parTransId="{D841AF7C-111F-44EF-AFB9-CF9E23476148}" sibTransId="{D86E5B79-174D-4F51-AB0D-0317531D1E6F}"/>
    <dgm:cxn modelId="{79F8A5B7-D5DF-4A1B-BC9C-5483E7FB887F}" srcId="{96DA6C30-877E-4DF9-A75B-DAD733824E54}" destId="{ECD3ED97-E30A-411F-8224-9D3796DA7FAB}" srcOrd="1" destOrd="0" parTransId="{F72742B5-7262-47FE-A349-758174978BC6}" sibTransId="{9A738B2B-0CBA-419C-8739-26768DB6C623}"/>
    <dgm:cxn modelId="{A1A00CC0-98C8-4857-A866-A3A03286AC70}" type="presOf" srcId="{D07A7736-3B83-4C67-B39A-BB13B4B15900}" destId="{089A11D1-7570-46C8-90E3-4C9A5276F86E}" srcOrd="0" destOrd="0" presId="urn:microsoft.com/office/officeart/2005/8/layout/default"/>
    <dgm:cxn modelId="{C015C0C0-AB0B-4A55-9F7A-2DA592279457}" type="presOf" srcId="{23DC867A-818A-4659-8E0C-9FD0D258EDDB}" destId="{E996FDF7-8405-4CC9-A7B4-9873AC084014}" srcOrd="0" destOrd="0" presId="urn:microsoft.com/office/officeart/2005/8/layout/default"/>
    <dgm:cxn modelId="{FE8355D5-539C-4CAF-8CE1-A946A9F38EE1}" type="presOf" srcId="{0E0E2F29-96E9-42C7-BA1A-1216B16EBB92}" destId="{55F4C02A-75AB-4B97-A55C-71A1F60A2040}" srcOrd="0" destOrd="0" presId="urn:microsoft.com/office/officeart/2005/8/layout/default"/>
    <dgm:cxn modelId="{14A625DE-1A7B-49B8-956C-4F8E31DBBBBE}" srcId="{96DA6C30-877E-4DF9-A75B-DAD733824E54}" destId="{DE84EB58-6A59-45CA-B783-402C03D981B9}" srcOrd="9" destOrd="0" parTransId="{D8187F58-CBD9-4C4A-AAC6-A6F829F680D2}" sibTransId="{A45BC3B9-00F9-4177-8C66-1389977EFF5B}"/>
    <dgm:cxn modelId="{C98497E0-E220-4668-93D3-5ED4043813BD}" type="presOf" srcId="{D11836EC-7DE4-446E-BCFE-C4322FE71100}" destId="{61C63BF8-CF10-4F6F-903D-3751A3029EE3}" srcOrd="0" destOrd="0" presId="urn:microsoft.com/office/officeart/2005/8/layout/default"/>
    <dgm:cxn modelId="{6A2D8CE6-BFAE-404E-B49D-0CC7AC3E311E}" srcId="{96DA6C30-877E-4DF9-A75B-DAD733824E54}" destId="{23DC867A-818A-4659-8E0C-9FD0D258EDDB}" srcOrd="6" destOrd="0" parTransId="{E22DB8D6-4C58-49EA-8DC6-6C81C3ECC945}" sibTransId="{03B74F84-74AF-482B-BCFE-C0E3F5D5B943}"/>
    <dgm:cxn modelId="{393383E9-0037-46FB-96BA-9A6F466DC867}" srcId="{96DA6C30-877E-4DF9-A75B-DAD733824E54}" destId="{E7C2286B-B444-4B4D-8C02-C74267E591B5}" srcOrd="13" destOrd="0" parTransId="{646E6D91-7636-4D0C-97A5-01D5751178D8}" sibTransId="{E56561D9-53F4-46F3-B0B4-151B4291E125}"/>
    <dgm:cxn modelId="{843189F5-23FF-45D9-AE32-BBE6FA504D51}" type="presOf" srcId="{E7C2286B-B444-4B4D-8C02-C74267E591B5}" destId="{9853C194-9321-4A04-A029-27681711C17E}" srcOrd="0" destOrd="0" presId="urn:microsoft.com/office/officeart/2005/8/layout/default"/>
    <dgm:cxn modelId="{6F071BC4-6805-44B2-B16E-4A8EEB68F438}" type="presParOf" srcId="{537021E2-76CB-4D70-984E-BDA8121502D2}" destId="{61C63BF8-CF10-4F6F-903D-3751A3029EE3}" srcOrd="0" destOrd="0" presId="urn:microsoft.com/office/officeart/2005/8/layout/default"/>
    <dgm:cxn modelId="{B235212E-B34E-400F-9315-D761DA6E808A}" type="presParOf" srcId="{537021E2-76CB-4D70-984E-BDA8121502D2}" destId="{CA8DD04F-E903-4189-8348-9B72A54E5FBF}" srcOrd="1" destOrd="0" presId="urn:microsoft.com/office/officeart/2005/8/layout/default"/>
    <dgm:cxn modelId="{5EE7A0EF-DDE4-4F49-ADB2-E838056DC725}" type="presParOf" srcId="{537021E2-76CB-4D70-984E-BDA8121502D2}" destId="{C7F58273-94B3-4806-B5A5-600BD3D01A05}" srcOrd="2" destOrd="0" presId="urn:microsoft.com/office/officeart/2005/8/layout/default"/>
    <dgm:cxn modelId="{295A263F-B7A5-4B9E-B3DE-C2FF08081F28}" type="presParOf" srcId="{537021E2-76CB-4D70-984E-BDA8121502D2}" destId="{9DD3EF99-4E49-4E75-8F88-86243E4D7117}" srcOrd="3" destOrd="0" presId="urn:microsoft.com/office/officeart/2005/8/layout/default"/>
    <dgm:cxn modelId="{3EFC59DA-11E3-499A-99FD-E0191834F586}" type="presParOf" srcId="{537021E2-76CB-4D70-984E-BDA8121502D2}" destId="{089A11D1-7570-46C8-90E3-4C9A5276F86E}" srcOrd="4" destOrd="0" presId="urn:microsoft.com/office/officeart/2005/8/layout/default"/>
    <dgm:cxn modelId="{E50FF77B-5C9E-4B65-AE68-B2AFB597CD82}" type="presParOf" srcId="{537021E2-76CB-4D70-984E-BDA8121502D2}" destId="{A75E9A23-9F08-4049-97FD-DEBBC02A76BE}" srcOrd="5" destOrd="0" presId="urn:microsoft.com/office/officeart/2005/8/layout/default"/>
    <dgm:cxn modelId="{5A00379D-D537-4A53-B0D5-7661E20948F9}" type="presParOf" srcId="{537021E2-76CB-4D70-984E-BDA8121502D2}" destId="{43B1E149-FC2E-48A0-99F0-656170B61511}" srcOrd="6" destOrd="0" presId="urn:microsoft.com/office/officeart/2005/8/layout/default"/>
    <dgm:cxn modelId="{9F4B7F9E-370A-4B40-934F-FDF68D57AD83}" type="presParOf" srcId="{537021E2-76CB-4D70-984E-BDA8121502D2}" destId="{EEFD7592-C110-4283-B533-B0C2F19E55EB}" srcOrd="7" destOrd="0" presId="urn:microsoft.com/office/officeart/2005/8/layout/default"/>
    <dgm:cxn modelId="{946F6B74-01D9-4B63-89A7-DC247DC6EE4B}" type="presParOf" srcId="{537021E2-76CB-4D70-984E-BDA8121502D2}" destId="{48333B4A-C4C6-459B-8ECD-370694422097}" srcOrd="8" destOrd="0" presId="urn:microsoft.com/office/officeart/2005/8/layout/default"/>
    <dgm:cxn modelId="{87F06594-31BD-413D-BB93-DD4B54D5E006}" type="presParOf" srcId="{537021E2-76CB-4D70-984E-BDA8121502D2}" destId="{463BDEAC-9A64-41ED-9FC3-CA2ADA644ECA}" srcOrd="9" destOrd="0" presId="urn:microsoft.com/office/officeart/2005/8/layout/default"/>
    <dgm:cxn modelId="{BF0784E2-E3F4-41FB-B0DE-0D2483F0A6F2}" type="presParOf" srcId="{537021E2-76CB-4D70-984E-BDA8121502D2}" destId="{8E58B054-802B-47E8-9C60-EFB641AFE77B}" srcOrd="10" destOrd="0" presId="urn:microsoft.com/office/officeart/2005/8/layout/default"/>
    <dgm:cxn modelId="{5555A4AC-A9D8-4A98-9AB7-8D04ED3864B4}" type="presParOf" srcId="{537021E2-76CB-4D70-984E-BDA8121502D2}" destId="{2331A7D0-F5CC-4F4D-A504-BF6132838B83}" srcOrd="11" destOrd="0" presId="urn:microsoft.com/office/officeart/2005/8/layout/default"/>
    <dgm:cxn modelId="{F84B5E44-C18C-4E67-A154-DE6F56BA57FC}" type="presParOf" srcId="{537021E2-76CB-4D70-984E-BDA8121502D2}" destId="{E996FDF7-8405-4CC9-A7B4-9873AC084014}" srcOrd="12" destOrd="0" presId="urn:microsoft.com/office/officeart/2005/8/layout/default"/>
    <dgm:cxn modelId="{E9094227-E643-47B0-83C3-6A6A78D5C7C7}" type="presParOf" srcId="{537021E2-76CB-4D70-984E-BDA8121502D2}" destId="{381B2323-4F55-4A25-BACD-EF04978526E5}" srcOrd="13" destOrd="0" presId="urn:microsoft.com/office/officeart/2005/8/layout/default"/>
    <dgm:cxn modelId="{1C4003D7-1D83-477F-B314-42F6F88FF8B0}" type="presParOf" srcId="{537021E2-76CB-4D70-984E-BDA8121502D2}" destId="{E6B1D1F1-401E-43C4-A6D3-19A3CE41324D}" srcOrd="14" destOrd="0" presId="urn:microsoft.com/office/officeart/2005/8/layout/default"/>
    <dgm:cxn modelId="{35C1A569-C8BB-4412-907D-75E6549BE412}" type="presParOf" srcId="{537021E2-76CB-4D70-984E-BDA8121502D2}" destId="{075AD60F-36E3-4A18-8D60-C029B520C07F}" srcOrd="15" destOrd="0" presId="urn:microsoft.com/office/officeart/2005/8/layout/default"/>
    <dgm:cxn modelId="{AB60F2EE-1DCA-4FD0-9F1E-E93690B0A398}" type="presParOf" srcId="{537021E2-76CB-4D70-984E-BDA8121502D2}" destId="{C6AAFAB2-8D8B-4283-AAC2-B6165A179725}" srcOrd="16" destOrd="0" presId="urn:microsoft.com/office/officeart/2005/8/layout/default"/>
    <dgm:cxn modelId="{88AC71A1-657E-4FC7-A688-3819F9453285}" type="presParOf" srcId="{537021E2-76CB-4D70-984E-BDA8121502D2}" destId="{845AC591-C7E8-441A-8261-FD19ABFCB404}" srcOrd="17" destOrd="0" presId="urn:microsoft.com/office/officeart/2005/8/layout/default"/>
    <dgm:cxn modelId="{C0A7D3AE-4E1B-4654-A84C-0727F90CE49D}" type="presParOf" srcId="{537021E2-76CB-4D70-984E-BDA8121502D2}" destId="{34E4538E-9FD6-4EAB-BECD-93FC5DDF6F92}" srcOrd="18" destOrd="0" presId="urn:microsoft.com/office/officeart/2005/8/layout/default"/>
    <dgm:cxn modelId="{34238A41-C676-4486-A848-9AEBDB38EB97}" type="presParOf" srcId="{537021E2-76CB-4D70-984E-BDA8121502D2}" destId="{BA5328A5-3697-49A6-8B37-71FF3F60BA7B}" srcOrd="19" destOrd="0" presId="urn:microsoft.com/office/officeart/2005/8/layout/default"/>
    <dgm:cxn modelId="{C348E249-BFED-4F35-A8F3-30DFB6CEA86B}" type="presParOf" srcId="{537021E2-76CB-4D70-984E-BDA8121502D2}" destId="{A5E33059-4A5B-4F50-8158-0DFC5A8C760F}" srcOrd="20" destOrd="0" presId="urn:microsoft.com/office/officeart/2005/8/layout/default"/>
    <dgm:cxn modelId="{04DDFCF3-F8C9-49E0-89B1-BD28BCA43961}" type="presParOf" srcId="{537021E2-76CB-4D70-984E-BDA8121502D2}" destId="{AF44B1D0-9E02-48A3-B6BA-CF4EF7D21485}" srcOrd="21" destOrd="0" presId="urn:microsoft.com/office/officeart/2005/8/layout/default"/>
    <dgm:cxn modelId="{0445CBF5-D46B-4EFA-A1E9-BC9720540DB3}" type="presParOf" srcId="{537021E2-76CB-4D70-984E-BDA8121502D2}" destId="{74B965F0-524E-4659-95FB-C24DE986619F}" srcOrd="22" destOrd="0" presId="urn:microsoft.com/office/officeart/2005/8/layout/default"/>
    <dgm:cxn modelId="{1F2D4E3B-59A9-4DE3-8437-9D259134C692}" type="presParOf" srcId="{537021E2-76CB-4D70-984E-BDA8121502D2}" destId="{C37E3204-C1E7-41CF-A108-52FF6C944911}" srcOrd="23" destOrd="0" presId="urn:microsoft.com/office/officeart/2005/8/layout/default"/>
    <dgm:cxn modelId="{A065D02D-CDD5-46BB-BF81-044C73470880}" type="presParOf" srcId="{537021E2-76CB-4D70-984E-BDA8121502D2}" destId="{55F4C02A-75AB-4B97-A55C-71A1F60A2040}" srcOrd="24" destOrd="0" presId="urn:microsoft.com/office/officeart/2005/8/layout/default"/>
    <dgm:cxn modelId="{A206AA12-115F-4416-9356-2D0D10B7FFCF}" type="presParOf" srcId="{537021E2-76CB-4D70-984E-BDA8121502D2}" destId="{87027C4C-FBBB-406E-A44D-57E1DF6A8BC5}" srcOrd="25" destOrd="0" presId="urn:microsoft.com/office/officeart/2005/8/layout/default"/>
    <dgm:cxn modelId="{9B6D3C7B-FF47-4BB2-9D2F-81025F7E39D9}" type="presParOf" srcId="{537021E2-76CB-4D70-984E-BDA8121502D2}" destId="{9853C194-9321-4A04-A029-27681711C17E}" srcOrd="26" destOrd="0" presId="urn:microsoft.com/office/officeart/2005/8/layout/default"/>
    <dgm:cxn modelId="{123F1E9B-F5BF-4BE9-96BB-C3EBD55AA900}" type="presParOf" srcId="{537021E2-76CB-4D70-984E-BDA8121502D2}" destId="{462727B1-8766-4AAC-B9A1-AF38637483DE}" srcOrd="27" destOrd="0" presId="urn:microsoft.com/office/officeart/2005/8/layout/default"/>
    <dgm:cxn modelId="{BA190DD6-0FC2-4E70-B5EA-6868F2EE4E32}" type="presParOf" srcId="{537021E2-76CB-4D70-984E-BDA8121502D2}" destId="{DDFA08C6-AD5B-4DC7-99E2-6D2A33BFC022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4EF87-AE8F-4361-B3E0-D9C3859D0FBA}">
      <dsp:nvSpPr>
        <dsp:cNvPr id="0" name=""/>
        <dsp:cNvSpPr/>
      </dsp:nvSpPr>
      <dsp:spPr>
        <a:xfrm>
          <a:off x="0" y="519"/>
          <a:ext cx="5181600" cy="12145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3AB9E-B386-4951-97E0-3CF917316339}">
      <dsp:nvSpPr>
        <dsp:cNvPr id="0" name=""/>
        <dsp:cNvSpPr/>
      </dsp:nvSpPr>
      <dsp:spPr>
        <a:xfrm>
          <a:off x="367401" y="273792"/>
          <a:ext cx="668002" cy="6680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FC7EF-E90A-4C53-BB6B-4120B891D31F}">
      <dsp:nvSpPr>
        <dsp:cNvPr id="0" name=""/>
        <dsp:cNvSpPr/>
      </dsp:nvSpPr>
      <dsp:spPr>
        <a:xfrm>
          <a:off x="1402804" y="519"/>
          <a:ext cx="3778795" cy="121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540" tIns="128540" rIns="128540" bIns="1285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If you </a:t>
          </a:r>
          <a:r>
            <a:rPr lang="en-US" sz="2500" b="1" u="sng" kern="1200" dirty="0"/>
            <a:t>USE</a:t>
          </a:r>
          <a:r>
            <a:rPr lang="en-US" sz="2500" b="1" kern="1200" dirty="0"/>
            <a:t> social media -&gt; </a:t>
          </a:r>
          <a:r>
            <a:rPr lang="en-US" sz="2500" b="1" i="1" kern="1200" dirty="0"/>
            <a:t>present simple</a:t>
          </a:r>
        </a:p>
      </dsp:txBody>
      <dsp:txXfrm>
        <a:off x="1402804" y="519"/>
        <a:ext cx="3778795" cy="1214549"/>
      </dsp:txXfrm>
    </dsp:sp>
    <dsp:sp modelId="{CCA105D0-5D26-438C-8DD0-A21E28CE9691}">
      <dsp:nvSpPr>
        <dsp:cNvPr id="0" name=""/>
        <dsp:cNvSpPr/>
      </dsp:nvSpPr>
      <dsp:spPr>
        <a:xfrm>
          <a:off x="0" y="1403298"/>
          <a:ext cx="5181600" cy="12145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04552-5FC7-4401-946E-853F2059B020}">
      <dsp:nvSpPr>
        <dsp:cNvPr id="0" name=""/>
        <dsp:cNvSpPr/>
      </dsp:nvSpPr>
      <dsp:spPr>
        <a:xfrm>
          <a:off x="367401" y="1791978"/>
          <a:ext cx="668002" cy="6680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4F63A-AA44-4567-9354-F7D7775E0F68}">
      <dsp:nvSpPr>
        <dsp:cNvPr id="0" name=""/>
        <dsp:cNvSpPr/>
      </dsp:nvSpPr>
      <dsp:spPr>
        <a:xfrm>
          <a:off x="1402804" y="1518705"/>
          <a:ext cx="3778795" cy="121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540" tIns="128540" rIns="128540" bIns="1285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u="sng" kern="1200" dirty="0" err="1"/>
            <a:t>You'LL</a:t>
          </a:r>
          <a:r>
            <a:rPr lang="en-US" sz="2500" b="1" u="sng" kern="1200" dirty="0"/>
            <a:t> FIND </a:t>
          </a:r>
          <a:r>
            <a:rPr lang="en-US" sz="2500" b="1" kern="1200" dirty="0"/>
            <a:t>people who will help you -&gt; </a:t>
          </a:r>
          <a:r>
            <a:rPr lang="en-US" sz="2500" b="1" i="1" kern="1200" dirty="0"/>
            <a:t>FUTURE will</a:t>
          </a:r>
        </a:p>
      </dsp:txBody>
      <dsp:txXfrm>
        <a:off x="1402804" y="1518705"/>
        <a:ext cx="3778795" cy="1214549"/>
      </dsp:txXfrm>
    </dsp:sp>
    <dsp:sp modelId="{3D1B2E39-7E2E-4E97-BA74-05996FFE6E9A}">
      <dsp:nvSpPr>
        <dsp:cNvPr id="0" name=""/>
        <dsp:cNvSpPr/>
      </dsp:nvSpPr>
      <dsp:spPr>
        <a:xfrm>
          <a:off x="0" y="3036891"/>
          <a:ext cx="5181600" cy="12145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258A7-A9B7-4CFB-94E5-3E41A29537C3}">
      <dsp:nvSpPr>
        <dsp:cNvPr id="0" name=""/>
        <dsp:cNvSpPr/>
      </dsp:nvSpPr>
      <dsp:spPr>
        <a:xfrm>
          <a:off x="367401" y="3310165"/>
          <a:ext cx="668002" cy="6680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0192E-9509-4D4B-93B8-51FC4C5490A3}">
      <dsp:nvSpPr>
        <dsp:cNvPr id="0" name=""/>
        <dsp:cNvSpPr/>
      </dsp:nvSpPr>
      <dsp:spPr>
        <a:xfrm>
          <a:off x="1402804" y="3036891"/>
          <a:ext cx="3778795" cy="121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540" tIns="128540" rIns="128540" bIns="1285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IF + PRESENT SIMPLE, WILL.</a:t>
          </a:r>
        </a:p>
      </dsp:txBody>
      <dsp:txXfrm>
        <a:off x="1402804" y="3036891"/>
        <a:ext cx="3778795" cy="1214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5822D-C62C-471B-A653-C09AA08DE596}">
      <dsp:nvSpPr>
        <dsp:cNvPr id="0" name=""/>
        <dsp:cNvSpPr/>
      </dsp:nvSpPr>
      <dsp:spPr>
        <a:xfrm>
          <a:off x="0" y="571679"/>
          <a:ext cx="51816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If I WAS famous -&gt; </a:t>
          </a:r>
          <a:r>
            <a:rPr lang="en-US" sz="4000" b="1" kern="1200" dirty="0"/>
            <a:t>past simple </a:t>
          </a:r>
        </a:p>
      </dsp:txBody>
      <dsp:txXfrm>
        <a:off x="46834" y="618513"/>
        <a:ext cx="5087932" cy="865732"/>
      </dsp:txXfrm>
    </dsp:sp>
    <dsp:sp modelId="{9687145E-FABC-4489-BFEF-1061BE568843}">
      <dsp:nvSpPr>
        <dsp:cNvPr id="0" name=""/>
        <dsp:cNvSpPr/>
      </dsp:nvSpPr>
      <dsp:spPr>
        <a:xfrm>
          <a:off x="0" y="1646279"/>
          <a:ext cx="51816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I'D LIVE in a big house -&gt; </a:t>
          </a:r>
          <a:r>
            <a:rPr lang="en-US" sz="4000" b="1" kern="1200" dirty="0" err="1"/>
            <a:t>would+inf</a:t>
          </a:r>
          <a:endParaRPr lang="en-US" sz="4000" b="1" kern="1200" dirty="0"/>
        </a:p>
      </dsp:txBody>
      <dsp:txXfrm>
        <a:off x="46834" y="1693113"/>
        <a:ext cx="5087932" cy="865732"/>
      </dsp:txXfrm>
    </dsp:sp>
    <dsp:sp modelId="{225891F1-599E-49AD-8F13-C4CD1335D2EA}">
      <dsp:nvSpPr>
        <dsp:cNvPr id="0" name=""/>
        <dsp:cNvSpPr/>
      </dsp:nvSpPr>
      <dsp:spPr>
        <a:xfrm>
          <a:off x="0" y="2720880"/>
          <a:ext cx="51816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IF + PAST SIMPLE, WOULD+INFINITIVE </a:t>
          </a:r>
          <a:r>
            <a:rPr lang="en-US" sz="4000" kern="1200" dirty="0"/>
            <a:t>.</a:t>
          </a:r>
        </a:p>
      </dsp:txBody>
      <dsp:txXfrm>
        <a:off x="46834" y="2767714"/>
        <a:ext cx="5087932" cy="865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63BF8-CF10-4F6F-903D-3751A3029EE3}">
      <dsp:nvSpPr>
        <dsp:cNvPr id="0" name=""/>
        <dsp:cNvSpPr/>
      </dsp:nvSpPr>
      <dsp:spPr>
        <a:xfrm>
          <a:off x="766456" y="1885"/>
          <a:ext cx="1737584" cy="10425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So/ </a:t>
          </a:r>
          <a:r>
            <a:rPr lang="it-IT" sz="2900" kern="1200" dirty="0" err="1"/>
            <a:t>As</a:t>
          </a:r>
          <a:r>
            <a:rPr lang="it-IT" sz="2900" kern="1200" dirty="0"/>
            <a:t> long </a:t>
          </a:r>
          <a:r>
            <a:rPr lang="it-IT" sz="2900" kern="1200" dirty="0" err="1"/>
            <a:t>as</a:t>
          </a:r>
          <a:r>
            <a:rPr lang="it-IT" sz="2900" kern="1200" dirty="0"/>
            <a:t> </a:t>
          </a:r>
          <a:endParaRPr lang="en-US" sz="2900" kern="1200" dirty="0"/>
        </a:p>
      </dsp:txBody>
      <dsp:txXfrm>
        <a:off x="766456" y="1885"/>
        <a:ext cx="1737584" cy="1042550"/>
      </dsp:txXfrm>
    </dsp:sp>
    <dsp:sp modelId="{C7F58273-94B3-4806-B5A5-600BD3D01A05}">
      <dsp:nvSpPr>
        <dsp:cNvPr id="0" name=""/>
        <dsp:cNvSpPr/>
      </dsp:nvSpPr>
      <dsp:spPr>
        <a:xfrm>
          <a:off x="2677799" y="1885"/>
          <a:ext cx="1737584" cy="1042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As soon as</a:t>
          </a:r>
          <a:endParaRPr lang="en-US" sz="2900" kern="1200"/>
        </a:p>
      </dsp:txBody>
      <dsp:txXfrm>
        <a:off x="2677799" y="1885"/>
        <a:ext cx="1737584" cy="1042550"/>
      </dsp:txXfrm>
    </dsp:sp>
    <dsp:sp modelId="{089A11D1-7570-46C8-90E3-4C9A5276F86E}">
      <dsp:nvSpPr>
        <dsp:cNvPr id="0" name=""/>
        <dsp:cNvSpPr/>
      </dsp:nvSpPr>
      <dsp:spPr>
        <a:xfrm>
          <a:off x="4589142" y="1885"/>
          <a:ext cx="1737584" cy="10425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Before/after/until</a:t>
          </a:r>
          <a:endParaRPr lang="en-US" sz="2900" kern="1200"/>
        </a:p>
      </dsp:txBody>
      <dsp:txXfrm>
        <a:off x="4589142" y="1885"/>
        <a:ext cx="1737584" cy="1042550"/>
      </dsp:txXfrm>
    </dsp:sp>
    <dsp:sp modelId="{43B1E149-FC2E-48A0-99F0-656170B61511}">
      <dsp:nvSpPr>
        <dsp:cNvPr id="0" name=""/>
        <dsp:cNvSpPr/>
      </dsp:nvSpPr>
      <dsp:spPr>
        <a:xfrm>
          <a:off x="6500485" y="1885"/>
          <a:ext cx="1737584" cy="10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Provided/ Providing (that)</a:t>
          </a:r>
          <a:endParaRPr lang="en-US" sz="2900" kern="1200"/>
        </a:p>
      </dsp:txBody>
      <dsp:txXfrm>
        <a:off x="6500485" y="1885"/>
        <a:ext cx="1737584" cy="1042550"/>
      </dsp:txXfrm>
    </dsp:sp>
    <dsp:sp modelId="{48333B4A-C4C6-459B-8ECD-370694422097}">
      <dsp:nvSpPr>
        <dsp:cNvPr id="0" name=""/>
        <dsp:cNvSpPr/>
      </dsp:nvSpPr>
      <dsp:spPr>
        <a:xfrm>
          <a:off x="8411828" y="1885"/>
          <a:ext cx="1737584" cy="10425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Suppose/ Supposing</a:t>
          </a:r>
          <a:endParaRPr lang="en-US" sz="2900" kern="1200"/>
        </a:p>
      </dsp:txBody>
      <dsp:txXfrm>
        <a:off x="8411828" y="1885"/>
        <a:ext cx="1737584" cy="1042550"/>
      </dsp:txXfrm>
    </dsp:sp>
    <dsp:sp modelId="{8E58B054-802B-47E8-9C60-EFB641AFE77B}">
      <dsp:nvSpPr>
        <dsp:cNvPr id="0" name=""/>
        <dsp:cNvSpPr/>
      </dsp:nvSpPr>
      <dsp:spPr>
        <a:xfrm>
          <a:off x="766456" y="1218194"/>
          <a:ext cx="1737584" cy="10425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Assuming</a:t>
          </a:r>
          <a:endParaRPr lang="en-US" sz="2900" kern="1200"/>
        </a:p>
      </dsp:txBody>
      <dsp:txXfrm>
        <a:off x="766456" y="1218194"/>
        <a:ext cx="1737584" cy="1042550"/>
      </dsp:txXfrm>
    </dsp:sp>
    <dsp:sp modelId="{E996FDF7-8405-4CC9-A7B4-9873AC084014}">
      <dsp:nvSpPr>
        <dsp:cNvPr id="0" name=""/>
        <dsp:cNvSpPr/>
      </dsp:nvSpPr>
      <dsp:spPr>
        <a:xfrm>
          <a:off x="2677799" y="1218194"/>
          <a:ext cx="1737584" cy="1042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Even if</a:t>
          </a:r>
          <a:endParaRPr lang="en-US" sz="2900" kern="1200"/>
        </a:p>
      </dsp:txBody>
      <dsp:txXfrm>
        <a:off x="2677799" y="1218194"/>
        <a:ext cx="1737584" cy="1042550"/>
      </dsp:txXfrm>
    </dsp:sp>
    <dsp:sp modelId="{E6B1D1F1-401E-43C4-A6D3-19A3CE41324D}">
      <dsp:nvSpPr>
        <dsp:cNvPr id="0" name=""/>
        <dsp:cNvSpPr/>
      </dsp:nvSpPr>
      <dsp:spPr>
        <a:xfrm>
          <a:off x="4589142" y="1218194"/>
          <a:ext cx="1737584" cy="10425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If only</a:t>
          </a:r>
          <a:endParaRPr lang="en-US" sz="2900" kern="1200"/>
        </a:p>
      </dsp:txBody>
      <dsp:txXfrm>
        <a:off x="4589142" y="1218194"/>
        <a:ext cx="1737584" cy="1042550"/>
      </dsp:txXfrm>
    </dsp:sp>
    <dsp:sp modelId="{C6AAFAB2-8D8B-4283-AAC2-B6165A179725}">
      <dsp:nvSpPr>
        <dsp:cNvPr id="0" name=""/>
        <dsp:cNvSpPr/>
      </dsp:nvSpPr>
      <dsp:spPr>
        <a:xfrm>
          <a:off x="6500485" y="1218194"/>
          <a:ext cx="1737584" cy="10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On condition that</a:t>
          </a:r>
          <a:endParaRPr lang="en-US" sz="2900" kern="1200"/>
        </a:p>
      </dsp:txBody>
      <dsp:txXfrm>
        <a:off x="6500485" y="1218194"/>
        <a:ext cx="1737584" cy="1042550"/>
      </dsp:txXfrm>
    </dsp:sp>
    <dsp:sp modelId="{34E4538E-9FD6-4EAB-BECD-93FC5DDF6F92}">
      <dsp:nvSpPr>
        <dsp:cNvPr id="0" name=""/>
        <dsp:cNvSpPr/>
      </dsp:nvSpPr>
      <dsp:spPr>
        <a:xfrm>
          <a:off x="8411828" y="1218194"/>
          <a:ext cx="1737584" cy="10425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Unless</a:t>
          </a:r>
          <a:endParaRPr lang="en-US" sz="2900" kern="1200"/>
        </a:p>
      </dsp:txBody>
      <dsp:txXfrm>
        <a:off x="8411828" y="1218194"/>
        <a:ext cx="1737584" cy="1042550"/>
      </dsp:txXfrm>
    </dsp:sp>
    <dsp:sp modelId="{A5E33059-4A5B-4F50-8158-0DFC5A8C760F}">
      <dsp:nvSpPr>
        <dsp:cNvPr id="0" name=""/>
        <dsp:cNvSpPr/>
      </dsp:nvSpPr>
      <dsp:spPr>
        <a:xfrm>
          <a:off x="766456" y="2434503"/>
          <a:ext cx="1737584" cy="10425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If and when</a:t>
          </a:r>
          <a:endParaRPr lang="en-US" sz="2900" kern="1200"/>
        </a:p>
      </dsp:txBody>
      <dsp:txXfrm>
        <a:off x="766456" y="2434503"/>
        <a:ext cx="1737584" cy="1042550"/>
      </dsp:txXfrm>
    </dsp:sp>
    <dsp:sp modelId="{74B965F0-524E-4659-95FB-C24DE986619F}">
      <dsp:nvSpPr>
        <dsp:cNvPr id="0" name=""/>
        <dsp:cNvSpPr/>
      </dsp:nvSpPr>
      <dsp:spPr>
        <a:xfrm>
          <a:off x="2677799" y="2434503"/>
          <a:ext cx="1737584" cy="1042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When </a:t>
          </a:r>
          <a:endParaRPr lang="en-US" sz="2900" kern="1200"/>
        </a:p>
      </dsp:txBody>
      <dsp:txXfrm>
        <a:off x="2677799" y="2434503"/>
        <a:ext cx="1737584" cy="1042550"/>
      </dsp:txXfrm>
    </dsp:sp>
    <dsp:sp modelId="{55F4C02A-75AB-4B97-A55C-71A1F60A2040}">
      <dsp:nvSpPr>
        <dsp:cNvPr id="0" name=""/>
        <dsp:cNvSpPr/>
      </dsp:nvSpPr>
      <dsp:spPr>
        <a:xfrm>
          <a:off x="4589142" y="2434503"/>
          <a:ext cx="1737584" cy="10425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As if/ as though</a:t>
          </a:r>
          <a:endParaRPr lang="en-US" sz="2900" kern="1200"/>
        </a:p>
      </dsp:txBody>
      <dsp:txXfrm>
        <a:off x="4589142" y="2434503"/>
        <a:ext cx="1737584" cy="1042550"/>
      </dsp:txXfrm>
    </dsp:sp>
    <dsp:sp modelId="{9853C194-9321-4A04-A029-27681711C17E}">
      <dsp:nvSpPr>
        <dsp:cNvPr id="0" name=""/>
        <dsp:cNvSpPr/>
      </dsp:nvSpPr>
      <dsp:spPr>
        <a:xfrm>
          <a:off x="6500485" y="2434503"/>
          <a:ext cx="1737584" cy="1042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Would rather / would sooner</a:t>
          </a:r>
          <a:endParaRPr lang="en-US" sz="2900" kern="1200"/>
        </a:p>
      </dsp:txBody>
      <dsp:txXfrm>
        <a:off x="6500485" y="2434503"/>
        <a:ext cx="1737584" cy="1042550"/>
      </dsp:txXfrm>
    </dsp:sp>
    <dsp:sp modelId="{DDFA08C6-AD5B-4DC7-99E2-6D2A33BFC022}">
      <dsp:nvSpPr>
        <dsp:cNvPr id="0" name=""/>
        <dsp:cNvSpPr/>
      </dsp:nvSpPr>
      <dsp:spPr>
        <a:xfrm>
          <a:off x="8411828" y="2434503"/>
          <a:ext cx="1737584" cy="10425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It's time</a:t>
          </a:r>
          <a:endParaRPr lang="en-US" sz="2900" kern="1200"/>
        </a:p>
      </dsp:txBody>
      <dsp:txXfrm>
        <a:off x="8411828" y="2434503"/>
        <a:ext cx="1737584" cy="1042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8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4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8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4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4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72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3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7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9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1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6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E1CB298-18CD-4FF2-95A1-B747ECC47B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9651" r="6" b="6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0800"/>
              <a:t>CONDITIONALS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FD88F-1C6E-44E9-AC6B-D2026C32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If</a:t>
            </a:r>
            <a:r>
              <a:rPr lang="en-US" b="1" dirty="0">
                <a:solidFill>
                  <a:srgbClr val="0070C0"/>
                </a:solidFill>
              </a:rPr>
              <a:t> you use social media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br>
              <a:rPr lang="en-US" b="1" dirty="0"/>
            </a:br>
            <a:r>
              <a:rPr lang="en-US" b="1" dirty="0">
                <a:solidFill>
                  <a:srgbClr val="0070C0"/>
                </a:solidFill>
              </a:rPr>
              <a:t>you'll find people who will help you.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48573C1-28D1-43A4-BA52-FD5EE83B28C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176174"/>
              </p:ext>
            </p:extLst>
          </p:nvPr>
        </p:nvGraphicFramePr>
        <p:xfrm>
          <a:off x="838200" y="1929384"/>
          <a:ext cx="5181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A3890-17EC-4849-9510-47D71EA30A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/>
              <a:t>Are we talking about the present or the future? FUTURE</a:t>
            </a:r>
          </a:p>
          <a:p>
            <a:pPr marL="514350" indent="-514350">
              <a:buAutoNum type="arabicPeriod"/>
            </a:pP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/>
              <a:t>Is the action certain or possible? POSSIBLE</a:t>
            </a:r>
          </a:p>
          <a:p>
            <a:pPr marL="514350" indent="-514350">
              <a:buAutoNum type="arabicPeriod"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CONDITIONAL TYPE 1.</a:t>
            </a:r>
          </a:p>
          <a:p>
            <a:pPr marL="0" indent="0">
              <a:buNone/>
            </a:pPr>
            <a:r>
              <a:rPr lang="en-US" b="1" dirty="0"/>
              <a:t>You’ll find people who will help you if you use social media.</a:t>
            </a:r>
          </a:p>
        </p:txBody>
      </p:sp>
    </p:spTree>
    <p:extLst>
      <p:ext uri="{BB962C8B-B14F-4D97-AF65-F5344CB8AC3E}">
        <p14:creationId xmlns:p14="http://schemas.microsoft.com/office/powerpoint/2010/main" val="382780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224FF-2465-415F-94E0-0BFF87049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If I WAS FAMOUS, I'd LIVE IN A BIG HOUSE.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AA20CD1-D203-49CE-BAF6-B3327775522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4349363"/>
              </p:ext>
            </p:extLst>
          </p:nvPr>
        </p:nvGraphicFramePr>
        <p:xfrm>
          <a:off x="838200" y="1929384"/>
          <a:ext cx="5181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34870-E216-4B58-B819-1F55FE6E0A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Am I famous?</a:t>
            </a:r>
          </a:p>
          <a:p>
            <a:r>
              <a:rPr lang="en-US" dirty="0"/>
              <a:t>Is it a real or imaginary situation?</a:t>
            </a:r>
          </a:p>
          <a:p>
            <a:r>
              <a:rPr lang="en-US" dirty="0"/>
              <a:t>Is it likely to happen?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CONDITIONAL TYPE 2.</a:t>
            </a:r>
          </a:p>
        </p:txBody>
      </p:sp>
    </p:spTree>
    <p:extLst>
      <p:ext uri="{BB962C8B-B14F-4D97-AF65-F5344CB8AC3E}">
        <p14:creationId xmlns:p14="http://schemas.microsoft.com/office/powerpoint/2010/main" val="166384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E7C3-2B9D-4525-AA08-D0A72FEBE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IF I HADN'T SEEN THE HEAD TEACHER, </a:t>
            </a:r>
            <a:br>
              <a:rPr lang="en-US" b="1" dirty="0"/>
            </a:br>
            <a:r>
              <a:rPr lang="en-US" b="1" dirty="0">
                <a:solidFill>
                  <a:srgbClr val="7030A0"/>
                </a:solidFill>
              </a:rPr>
              <a:t>I WOULDN'T HAVE GONE TO CHINA.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7ECDF-36B0-4964-B60D-8BBD4E4D34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If I </a:t>
            </a:r>
            <a:r>
              <a:rPr lang="en-US" dirty="0">
                <a:solidFill>
                  <a:srgbClr val="7030A0"/>
                </a:solidFill>
              </a:rPr>
              <a:t>HADN'T SEEN</a:t>
            </a:r>
            <a:r>
              <a:rPr lang="en-US" dirty="0"/>
              <a:t> the head teacher -&gt; </a:t>
            </a:r>
            <a:r>
              <a:rPr lang="en-US" b="1" dirty="0"/>
              <a:t>past perfect</a:t>
            </a:r>
          </a:p>
          <a:p>
            <a:r>
              <a:rPr lang="en-US" dirty="0"/>
              <a:t>I </a:t>
            </a:r>
            <a:r>
              <a:rPr lang="en-US" dirty="0">
                <a:solidFill>
                  <a:srgbClr val="7030A0"/>
                </a:solidFill>
              </a:rPr>
              <a:t>WOULD HAVE GONE</a:t>
            </a:r>
            <a:r>
              <a:rPr lang="en-US" dirty="0"/>
              <a:t> to China -&gt; </a:t>
            </a:r>
            <a:r>
              <a:rPr lang="en-US" b="1" dirty="0"/>
              <a:t>past conditional</a:t>
            </a:r>
          </a:p>
          <a:p>
            <a:pPr marL="0" indent="0">
              <a:buNone/>
            </a:pPr>
            <a:r>
              <a:rPr lang="en-US" b="1" dirty="0"/>
              <a:t>IF PAST PERFECT, WOULD+HAVE+PAST PARTICIPLE.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2BEEA-25FF-4C12-A2AE-F398CC6C0F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Did I see the head teacher?</a:t>
            </a:r>
          </a:p>
          <a:p>
            <a:r>
              <a:rPr lang="en-US" sz="2800" dirty="0"/>
              <a:t>Is the action real or imaginary?</a:t>
            </a:r>
          </a:p>
          <a:p>
            <a:r>
              <a:rPr lang="en-US" sz="2800" dirty="0"/>
              <a:t>Which part is about the past? </a:t>
            </a:r>
          </a:p>
          <a:p>
            <a:r>
              <a:rPr lang="en-US" sz="2800" dirty="0"/>
              <a:t>And about the present?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CONDITIONAL TYPE 3.</a:t>
            </a:r>
          </a:p>
        </p:txBody>
      </p:sp>
    </p:spTree>
    <p:extLst>
      <p:ext uri="{BB962C8B-B14F-4D97-AF65-F5344CB8AC3E}">
        <p14:creationId xmlns:p14="http://schemas.microsoft.com/office/powerpoint/2010/main" val="23749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1FCDE62-F092-47FF-9060-A3BEF2F1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it-IT" sz="7200" dirty="0" err="1"/>
              <a:t>Substitute</a:t>
            </a:r>
            <a:r>
              <a:rPr lang="it-IT" sz="7200" dirty="0"/>
              <a:t> of IF -&gt; </a:t>
            </a:r>
            <a:r>
              <a:rPr lang="it-IT" sz="7200" dirty="0" err="1"/>
              <a:t>conditional</a:t>
            </a:r>
            <a:r>
              <a:rPr lang="it-IT" sz="7200" dirty="0"/>
              <a:t> </a:t>
            </a:r>
            <a:r>
              <a:rPr lang="it-IT" sz="7200"/>
              <a:t>structure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2997E7"/>
          </a:solidFill>
          <a:ln w="34925">
            <a:solidFill>
              <a:srgbClr val="2997E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E7F2180-D3F6-401D-8E69-4AA48A008F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647785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16345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243541"/>
      </a:dk2>
      <a:lt2>
        <a:srgbClr val="E8E5E2"/>
      </a:lt2>
      <a:accent1>
        <a:srgbClr val="2997E7"/>
      </a:accent1>
      <a:accent2>
        <a:srgbClr val="14B3B3"/>
      </a:accent2>
      <a:accent3>
        <a:srgbClr val="21B87A"/>
      </a:accent3>
      <a:accent4>
        <a:srgbClr val="15BC31"/>
      </a:accent4>
      <a:accent5>
        <a:srgbClr val="47B921"/>
      </a:accent5>
      <a:accent6>
        <a:srgbClr val="7DB213"/>
      </a:accent6>
      <a:hlink>
        <a:srgbClr val="B9713D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266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The Hand Bold</vt:lpstr>
      <vt:lpstr>The Serif Hand Black</vt:lpstr>
      <vt:lpstr>SketchyVTI</vt:lpstr>
      <vt:lpstr>CONDITIONALS</vt:lpstr>
      <vt:lpstr>If you use social media,  you'll find people who will help you.</vt:lpstr>
      <vt:lpstr>If I WAS FAMOUS, I'd LIVE IN A BIG HOUSE.</vt:lpstr>
      <vt:lpstr>IF I HADN'T SEEN THE HEAD TEACHER,  I WOULDN'T HAVE GONE TO CHINA.</vt:lpstr>
      <vt:lpstr>Substitute of IF -&gt; conditional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178</cp:revision>
  <dcterms:created xsi:type="dcterms:W3CDTF">2012-07-30T23:18:30Z</dcterms:created>
  <dcterms:modified xsi:type="dcterms:W3CDTF">2021-02-16T09:08:31Z</dcterms:modified>
</cp:coreProperties>
</file>