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FD137B3-23AC-4BC3-87D6-B400A8AAAC53}" v="748" dt="2020-11-04T16:14:27.36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33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11/24/2020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559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39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390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6013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5165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8255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7092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4293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002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864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005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11/24/2020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18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1" r:id="rId6"/>
    <p:sldLayoutId id="2147483667" r:id="rId7"/>
    <p:sldLayoutId id="2147483668" r:id="rId8"/>
    <p:sldLayoutId id="2147483669" r:id="rId9"/>
    <p:sldLayoutId id="2147483670" r:id="rId10"/>
    <p:sldLayoutId id="2147483672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A95209C-5275-4E15-8EA7-7F42980ABF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F66B9554-6179-44F3-BBA2-B21BCDA5286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8998" r="6" b="6591"/>
          <a:stretch/>
        </p:blipFill>
        <p:spPr>
          <a:xfrm>
            <a:off x="20" y="10"/>
            <a:ext cx="12188931" cy="6857990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27048" y="1124712"/>
            <a:ext cx="9144000" cy="306324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9600"/>
              <a:t>PAST PERFECT</a:t>
            </a: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4F2ED431-E304-4FF0-9F4E-032783C9D6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38200" y="720953"/>
            <a:ext cx="10515600" cy="5416094"/>
          </a:xfrm>
          <a:custGeom>
            <a:avLst/>
            <a:gdLst>
              <a:gd name="connsiteX0" fmla="*/ 0 w 10515600"/>
              <a:gd name="connsiteY0" fmla="*/ 0 h 5416094"/>
              <a:gd name="connsiteX1" fmla="*/ 552069 w 10515600"/>
              <a:gd name="connsiteY1" fmla="*/ 0 h 5416094"/>
              <a:gd name="connsiteX2" fmla="*/ 893826 w 10515600"/>
              <a:gd name="connsiteY2" fmla="*/ 0 h 5416094"/>
              <a:gd name="connsiteX3" fmla="*/ 1761363 w 10515600"/>
              <a:gd name="connsiteY3" fmla="*/ 0 h 5416094"/>
              <a:gd name="connsiteX4" fmla="*/ 2313432 w 10515600"/>
              <a:gd name="connsiteY4" fmla="*/ 0 h 5416094"/>
              <a:gd name="connsiteX5" fmla="*/ 2865501 w 10515600"/>
              <a:gd name="connsiteY5" fmla="*/ 0 h 5416094"/>
              <a:gd name="connsiteX6" fmla="*/ 3733038 w 10515600"/>
              <a:gd name="connsiteY6" fmla="*/ 0 h 5416094"/>
              <a:gd name="connsiteX7" fmla="*/ 4179951 w 10515600"/>
              <a:gd name="connsiteY7" fmla="*/ 0 h 5416094"/>
              <a:gd name="connsiteX8" fmla="*/ 5047488 w 10515600"/>
              <a:gd name="connsiteY8" fmla="*/ 0 h 5416094"/>
              <a:gd name="connsiteX9" fmla="*/ 5915025 w 10515600"/>
              <a:gd name="connsiteY9" fmla="*/ 0 h 5416094"/>
              <a:gd name="connsiteX10" fmla="*/ 6572250 w 10515600"/>
              <a:gd name="connsiteY10" fmla="*/ 0 h 5416094"/>
              <a:gd name="connsiteX11" fmla="*/ 7439787 w 10515600"/>
              <a:gd name="connsiteY11" fmla="*/ 0 h 5416094"/>
              <a:gd name="connsiteX12" fmla="*/ 7991856 w 10515600"/>
              <a:gd name="connsiteY12" fmla="*/ 0 h 5416094"/>
              <a:gd name="connsiteX13" fmla="*/ 8543925 w 10515600"/>
              <a:gd name="connsiteY13" fmla="*/ 0 h 5416094"/>
              <a:gd name="connsiteX14" fmla="*/ 9306306 w 10515600"/>
              <a:gd name="connsiteY14" fmla="*/ 0 h 5416094"/>
              <a:gd name="connsiteX15" fmla="*/ 9858375 w 10515600"/>
              <a:gd name="connsiteY15" fmla="*/ 0 h 5416094"/>
              <a:gd name="connsiteX16" fmla="*/ 10515600 w 10515600"/>
              <a:gd name="connsiteY16" fmla="*/ 0 h 5416094"/>
              <a:gd name="connsiteX17" fmla="*/ 10515600 w 10515600"/>
              <a:gd name="connsiteY17" fmla="*/ 785334 h 5416094"/>
              <a:gd name="connsiteX18" fmla="*/ 10515600 w 10515600"/>
              <a:gd name="connsiteY18" fmla="*/ 1516506 h 5416094"/>
              <a:gd name="connsiteX19" fmla="*/ 10515600 w 10515600"/>
              <a:gd name="connsiteY19" fmla="*/ 2247679 h 5416094"/>
              <a:gd name="connsiteX20" fmla="*/ 10515600 w 10515600"/>
              <a:gd name="connsiteY20" fmla="*/ 2762208 h 5416094"/>
              <a:gd name="connsiteX21" fmla="*/ 10515600 w 10515600"/>
              <a:gd name="connsiteY21" fmla="*/ 3330898 h 5416094"/>
              <a:gd name="connsiteX22" fmla="*/ 10515600 w 10515600"/>
              <a:gd name="connsiteY22" fmla="*/ 4062071 h 5416094"/>
              <a:gd name="connsiteX23" fmla="*/ 10515600 w 10515600"/>
              <a:gd name="connsiteY23" fmla="*/ 4684921 h 5416094"/>
              <a:gd name="connsiteX24" fmla="*/ 10515600 w 10515600"/>
              <a:gd name="connsiteY24" fmla="*/ 5416094 h 5416094"/>
              <a:gd name="connsiteX25" fmla="*/ 9753219 w 10515600"/>
              <a:gd name="connsiteY25" fmla="*/ 5416094 h 5416094"/>
              <a:gd name="connsiteX26" fmla="*/ 9411462 w 10515600"/>
              <a:gd name="connsiteY26" fmla="*/ 5416094 h 5416094"/>
              <a:gd name="connsiteX27" fmla="*/ 8754237 w 10515600"/>
              <a:gd name="connsiteY27" fmla="*/ 5416094 h 5416094"/>
              <a:gd name="connsiteX28" fmla="*/ 8307324 w 10515600"/>
              <a:gd name="connsiteY28" fmla="*/ 5416094 h 5416094"/>
              <a:gd name="connsiteX29" fmla="*/ 7544943 w 10515600"/>
              <a:gd name="connsiteY29" fmla="*/ 5416094 h 5416094"/>
              <a:gd name="connsiteX30" fmla="*/ 7098030 w 10515600"/>
              <a:gd name="connsiteY30" fmla="*/ 5416094 h 5416094"/>
              <a:gd name="connsiteX31" fmla="*/ 6335649 w 10515600"/>
              <a:gd name="connsiteY31" fmla="*/ 5416094 h 5416094"/>
              <a:gd name="connsiteX32" fmla="*/ 5993892 w 10515600"/>
              <a:gd name="connsiteY32" fmla="*/ 5416094 h 5416094"/>
              <a:gd name="connsiteX33" fmla="*/ 5231511 w 10515600"/>
              <a:gd name="connsiteY33" fmla="*/ 5416094 h 5416094"/>
              <a:gd name="connsiteX34" fmla="*/ 4784598 w 10515600"/>
              <a:gd name="connsiteY34" fmla="*/ 5416094 h 5416094"/>
              <a:gd name="connsiteX35" fmla="*/ 4442841 w 10515600"/>
              <a:gd name="connsiteY35" fmla="*/ 5416094 h 5416094"/>
              <a:gd name="connsiteX36" fmla="*/ 3995928 w 10515600"/>
              <a:gd name="connsiteY36" fmla="*/ 5416094 h 5416094"/>
              <a:gd name="connsiteX37" fmla="*/ 3233547 w 10515600"/>
              <a:gd name="connsiteY37" fmla="*/ 5416094 h 5416094"/>
              <a:gd name="connsiteX38" fmla="*/ 2786634 w 10515600"/>
              <a:gd name="connsiteY38" fmla="*/ 5416094 h 5416094"/>
              <a:gd name="connsiteX39" fmla="*/ 2444877 w 10515600"/>
              <a:gd name="connsiteY39" fmla="*/ 5416094 h 5416094"/>
              <a:gd name="connsiteX40" fmla="*/ 1997964 w 10515600"/>
              <a:gd name="connsiteY40" fmla="*/ 5416094 h 5416094"/>
              <a:gd name="connsiteX41" fmla="*/ 1445895 w 10515600"/>
              <a:gd name="connsiteY41" fmla="*/ 5416094 h 5416094"/>
              <a:gd name="connsiteX42" fmla="*/ 788670 w 10515600"/>
              <a:gd name="connsiteY42" fmla="*/ 5416094 h 5416094"/>
              <a:gd name="connsiteX43" fmla="*/ 0 w 10515600"/>
              <a:gd name="connsiteY43" fmla="*/ 5416094 h 5416094"/>
              <a:gd name="connsiteX44" fmla="*/ 0 w 10515600"/>
              <a:gd name="connsiteY44" fmla="*/ 4630760 h 5416094"/>
              <a:gd name="connsiteX45" fmla="*/ 0 w 10515600"/>
              <a:gd name="connsiteY45" fmla="*/ 3953749 h 5416094"/>
              <a:gd name="connsiteX46" fmla="*/ 0 w 10515600"/>
              <a:gd name="connsiteY46" fmla="*/ 3276737 h 5416094"/>
              <a:gd name="connsiteX47" fmla="*/ 0 w 10515600"/>
              <a:gd name="connsiteY47" fmla="*/ 2599725 h 5416094"/>
              <a:gd name="connsiteX48" fmla="*/ 0 w 10515600"/>
              <a:gd name="connsiteY48" fmla="*/ 1922713 h 5416094"/>
              <a:gd name="connsiteX49" fmla="*/ 0 w 10515600"/>
              <a:gd name="connsiteY49" fmla="*/ 1299863 h 5416094"/>
              <a:gd name="connsiteX50" fmla="*/ 0 w 10515600"/>
              <a:gd name="connsiteY50" fmla="*/ 0 h 5416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0515600" h="5416094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24919" y="196329"/>
                  <a:pt x="10549062" y="488432"/>
                  <a:pt x="10515600" y="785334"/>
                </a:cubicBezTo>
                <a:cubicBezTo>
                  <a:pt x="10482138" y="1082236"/>
                  <a:pt x="10536385" y="1323726"/>
                  <a:pt x="10515600" y="1516506"/>
                </a:cubicBezTo>
                <a:cubicBezTo>
                  <a:pt x="10494815" y="1709286"/>
                  <a:pt x="10546328" y="2097632"/>
                  <a:pt x="10515600" y="2247679"/>
                </a:cubicBezTo>
                <a:cubicBezTo>
                  <a:pt x="10484872" y="2397726"/>
                  <a:pt x="10491771" y="2577292"/>
                  <a:pt x="10515600" y="2762208"/>
                </a:cubicBezTo>
                <a:cubicBezTo>
                  <a:pt x="10539429" y="2947124"/>
                  <a:pt x="10511007" y="3105736"/>
                  <a:pt x="10515600" y="3330898"/>
                </a:cubicBezTo>
                <a:cubicBezTo>
                  <a:pt x="10520194" y="3556060"/>
                  <a:pt x="10497393" y="3882611"/>
                  <a:pt x="10515600" y="4062071"/>
                </a:cubicBezTo>
                <a:cubicBezTo>
                  <a:pt x="10533807" y="4241531"/>
                  <a:pt x="10544791" y="4505155"/>
                  <a:pt x="10515600" y="4684921"/>
                </a:cubicBezTo>
                <a:cubicBezTo>
                  <a:pt x="10486410" y="4864687"/>
                  <a:pt x="10497356" y="5246484"/>
                  <a:pt x="10515600" y="5416094"/>
                </a:cubicBezTo>
                <a:cubicBezTo>
                  <a:pt x="10245623" y="5445692"/>
                  <a:pt x="10029676" y="5415505"/>
                  <a:pt x="9753219" y="5416094"/>
                </a:cubicBezTo>
                <a:cubicBezTo>
                  <a:pt x="9476762" y="5416683"/>
                  <a:pt x="9553148" y="5422760"/>
                  <a:pt x="9411462" y="5416094"/>
                </a:cubicBezTo>
                <a:cubicBezTo>
                  <a:pt x="9269776" y="5409428"/>
                  <a:pt x="8927709" y="5385012"/>
                  <a:pt x="8754237" y="5416094"/>
                </a:cubicBezTo>
                <a:cubicBezTo>
                  <a:pt x="8580766" y="5447176"/>
                  <a:pt x="8413264" y="5410024"/>
                  <a:pt x="8307324" y="5416094"/>
                </a:cubicBezTo>
                <a:cubicBezTo>
                  <a:pt x="8201384" y="5422164"/>
                  <a:pt x="7912690" y="5421686"/>
                  <a:pt x="7544943" y="5416094"/>
                </a:cubicBezTo>
                <a:cubicBezTo>
                  <a:pt x="7177196" y="5410502"/>
                  <a:pt x="7304235" y="5418502"/>
                  <a:pt x="7098030" y="5416094"/>
                </a:cubicBezTo>
                <a:cubicBezTo>
                  <a:pt x="6891825" y="5413686"/>
                  <a:pt x="6541479" y="5434609"/>
                  <a:pt x="6335649" y="5416094"/>
                </a:cubicBezTo>
                <a:cubicBezTo>
                  <a:pt x="6129819" y="5397579"/>
                  <a:pt x="6106541" y="5402791"/>
                  <a:pt x="5993892" y="5416094"/>
                </a:cubicBezTo>
                <a:cubicBezTo>
                  <a:pt x="5881243" y="5429397"/>
                  <a:pt x="5545248" y="5437743"/>
                  <a:pt x="5231511" y="5416094"/>
                </a:cubicBezTo>
                <a:cubicBezTo>
                  <a:pt x="4917774" y="5394445"/>
                  <a:pt x="4963237" y="5426599"/>
                  <a:pt x="4784598" y="5416094"/>
                </a:cubicBezTo>
                <a:cubicBezTo>
                  <a:pt x="4605959" y="5405589"/>
                  <a:pt x="4605904" y="5406658"/>
                  <a:pt x="4442841" y="5416094"/>
                </a:cubicBezTo>
                <a:cubicBezTo>
                  <a:pt x="4279778" y="5425530"/>
                  <a:pt x="4177180" y="5426138"/>
                  <a:pt x="3995928" y="5416094"/>
                </a:cubicBezTo>
                <a:cubicBezTo>
                  <a:pt x="3814676" y="5406050"/>
                  <a:pt x="3516440" y="5429234"/>
                  <a:pt x="3233547" y="5416094"/>
                </a:cubicBezTo>
                <a:cubicBezTo>
                  <a:pt x="2950654" y="5402954"/>
                  <a:pt x="2884354" y="5436103"/>
                  <a:pt x="2786634" y="5416094"/>
                </a:cubicBezTo>
                <a:cubicBezTo>
                  <a:pt x="2688914" y="5396085"/>
                  <a:pt x="2522958" y="5423232"/>
                  <a:pt x="2444877" y="5416094"/>
                </a:cubicBezTo>
                <a:cubicBezTo>
                  <a:pt x="2366796" y="5408956"/>
                  <a:pt x="2104768" y="5395479"/>
                  <a:pt x="1997964" y="5416094"/>
                </a:cubicBezTo>
                <a:cubicBezTo>
                  <a:pt x="1891160" y="5436709"/>
                  <a:pt x="1573016" y="5412376"/>
                  <a:pt x="1445895" y="5416094"/>
                </a:cubicBezTo>
                <a:cubicBezTo>
                  <a:pt x="1318774" y="5419812"/>
                  <a:pt x="986443" y="5400529"/>
                  <a:pt x="788670" y="5416094"/>
                </a:cubicBezTo>
                <a:cubicBezTo>
                  <a:pt x="590897" y="5431659"/>
                  <a:pt x="363709" y="5381266"/>
                  <a:pt x="0" y="5416094"/>
                </a:cubicBezTo>
                <a:cubicBezTo>
                  <a:pt x="-22973" y="5218643"/>
                  <a:pt x="-26699" y="5010779"/>
                  <a:pt x="0" y="4630760"/>
                </a:cubicBezTo>
                <a:cubicBezTo>
                  <a:pt x="26699" y="4250741"/>
                  <a:pt x="-15389" y="4196664"/>
                  <a:pt x="0" y="3953749"/>
                </a:cubicBezTo>
                <a:cubicBezTo>
                  <a:pt x="15389" y="3710834"/>
                  <a:pt x="468" y="3611311"/>
                  <a:pt x="0" y="3276737"/>
                </a:cubicBezTo>
                <a:cubicBezTo>
                  <a:pt x="-468" y="2942163"/>
                  <a:pt x="15360" y="2781998"/>
                  <a:pt x="0" y="2599725"/>
                </a:cubicBezTo>
                <a:cubicBezTo>
                  <a:pt x="-15360" y="2417452"/>
                  <a:pt x="14816" y="2100232"/>
                  <a:pt x="0" y="1922713"/>
                </a:cubicBezTo>
                <a:cubicBezTo>
                  <a:pt x="-14816" y="1745194"/>
                  <a:pt x="-24648" y="1604167"/>
                  <a:pt x="0" y="1299863"/>
                </a:cubicBezTo>
                <a:cubicBezTo>
                  <a:pt x="24648" y="995559"/>
                  <a:pt x="2182" y="279525"/>
                  <a:pt x="0" y="0"/>
                </a:cubicBezTo>
                <a:close/>
              </a:path>
            </a:pathLst>
          </a:custGeom>
          <a:noFill/>
          <a:ln w="571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6">
            <a:extLst>
              <a:ext uri="{FF2B5EF4-FFF2-40B4-BE49-F238E27FC236}">
                <a16:creationId xmlns:a16="http://schemas.microsoft.com/office/drawing/2014/main" id="{4E87FCFB-2CCE-460D-B3DD-557C8BD1B9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41942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5839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6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289ED1AA-8684-4D37-B208-8777E1A77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51">
            <a:extLst>
              <a:ext uri="{FF2B5EF4-FFF2-40B4-BE49-F238E27FC236}">
                <a16:creationId xmlns:a16="http://schemas.microsoft.com/office/drawing/2014/main" id="{5E0D0E5A-6E97-46A9-AF74-EAEA1E0442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19417" y="6756322"/>
            <a:ext cx="5657849" cy="101678"/>
          </a:xfrm>
          <a:custGeom>
            <a:avLst/>
            <a:gdLst>
              <a:gd name="connsiteX0" fmla="*/ 0 w 2374107"/>
              <a:gd name="connsiteY0" fmla="*/ 0 h 45719"/>
              <a:gd name="connsiteX1" fmla="*/ 2374107 w 2374107"/>
              <a:gd name="connsiteY1" fmla="*/ 0 h 45719"/>
              <a:gd name="connsiteX2" fmla="*/ 2374107 w 2374107"/>
              <a:gd name="connsiteY2" fmla="*/ 45719 h 45719"/>
              <a:gd name="connsiteX3" fmla="*/ 0 w 2374107"/>
              <a:gd name="connsiteY3" fmla="*/ 45719 h 45719"/>
              <a:gd name="connsiteX4" fmla="*/ 0 w 2374107"/>
              <a:gd name="connsiteY4" fmla="*/ 0 h 45719"/>
              <a:gd name="connsiteX0" fmla="*/ 0 w 2430067"/>
              <a:gd name="connsiteY0" fmla="*/ 0 h 64769"/>
              <a:gd name="connsiteX1" fmla="*/ 2430067 w 2430067"/>
              <a:gd name="connsiteY1" fmla="*/ 19050 h 64769"/>
              <a:gd name="connsiteX2" fmla="*/ 2430067 w 2430067"/>
              <a:gd name="connsiteY2" fmla="*/ 64769 h 64769"/>
              <a:gd name="connsiteX3" fmla="*/ 55960 w 2430067"/>
              <a:gd name="connsiteY3" fmla="*/ 64769 h 64769"/>
              <a:gd name="connsiteX4" fmla="*/ 0 w 2430067"/>
              <a:gd name="connsiteY4" fmla="*/ 0 h 64769"/>
              <a:gd name="connsiteX0" fmla="*/ 0 w 2431088"/>
              <a:gd name="connsiteY0" fmla="*/ 0 h 94534"/>
              <a:gd name="connsiteX1" fmla="*/ 2431088 w 2431088"/>
              <a:gd name="connsiteY1" fmla="*/ 48815 h 94534"/>
              <a:gd name="connsiteX2" fmla="*/ 2431088 w 2431088"/>
              <a:gd name="connsiteY2" fmla="*/ 94534 h 94534"/>
              <a:gd name="connsiteX3" fmla="*/ 56981 w 2431088"/>
              <a:gd name="connsiteY3" fmla="*/ 94534 h 94534"/>
              <a:gd name="connsiteX4" fmla="*/ 0 w 2431088"/>
              <a:gd name="connsiteY4" fmla="*/ 0 h 94534"/>
              <a:gd name="connsiteX0" fmla="*/ 0 w 2425473"/>
              <a:gd name="connsiteY0" fmla="*/ 0 h 101678"/>
              <a:gd name="connsiteX1" fmla="*/ 2425473 w 2425473"/>
              <a:gd name="connsiteY1" fmla="*/ 55959 h 101678"/>
              <a:gd name="connsiteX2" fmla="*/ 2425473 w 2425473"/>
              <a:gd name="connsiteY2" fmla="*/ 101678 h 101678"/>
              <a:gd name="connsiteX3" fmla="*/ 51366 w 2425473"/>
              <a:gd name="connsiteY3" fmla="*/ 101678 h 101678"/>
              <a:gd name="connsiteX4" fmla="*/ 0 w 2425473"/>
              <a:gd name="connsiteY4" fmla="*/ 0 h 101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473" h="101678">
                <a:moveTo>
                  <a:pt x="0" y="0"/>
                </a:moveTo>
                <a:lnTo>
                  <a:pt x="2425473" y="55959"/>
                </a:lnTo>
                <a:lnTo>
                  <a:pt x="2425473" y="101678"/>
                </a:lnTo>
                <a:lnTo>
                  <a:pt x="51366" y="10167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52">
            <a:extLst>
              <a:ext uri="{FF2B5EF4-FFF2-40B4-BE49-F238E27FC236}">
                <a16:creationId xmlns:a16="http://schemas.microsoft.com/office/drawing/2014/main" id="{E197A7FD-CD8D-4609-AE35-64C89063E3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8697" y="6809135"/>
            <a:ext cx="160496" cy="48864"/>
          </a:xfrm>
          <a:custGeom>
            <a:avLst/>
            <a:gdLst>
              <a:gd name="connsiteX0" fmla="*/ 0 w 91440"/>
              <a:gd name="connsiteY0" fmla="*/ 0 h 27432"/>
              <a:gd name="connsiteX1" fmla="*/ 91440 w 91440"/>
              <a:gd name="connsiteY1" fmla="*/ 0 h 27432"/>
              <a:gd name="connsiteX2" fmla="*/ 91440 w 91440"/>
              <a:gd name="connsiteY2" fmla="*/ 27432 h 27432"/>
              <a:gd name="connsiteX3" fmla="*/ 0 w 91440"/>
              <a:gd name="connsiteY3" fmla="*/ 27432 h 27432"/>
              <a:gd name="connsiteX4" fmla="*/ 0 w 91440"/>
              <a:gd name="connsiteY4" fmla="*/ 0 h 27432"/>
              <a:gd name="connsiteX0" fmla="*/ 0 w 128350"/>
              <a:gd name="connsiteY0" fmla="*/ 0 h 36957"/>
              <a:gd name="connsiteX1" fmla="*/ 128350 w 128350"/>
              <a:gd name="connsiteY1" fmla="*/ 9525 h 36957"/>
              <a:gd name="connsiteX2" fmla="*/ 128350 w 128350"/>
              <a:gd name="connsiteY2" fmla="*/ 36957 h 36957"/>
              <a:gd name="connsiteX3" fmla="*/ 36910 w 128350"/>
              <a:gd name="connsiteY3" fmla="*/ 36957 h 36957"/>
              <a:gd name="connsiteX4" fmla="*/ 0 w 128350"/>
              <a:gd name="connsiteY4" fmla="*/ 0 h 36957"/>
              <a:gd name="connsiteX0" fmla="*/ 0 w 128350"/>
              <a:gd name="connsiteY0" fmla="*/ 0 h 36957"/>
              <a:gd name="connsiteX1" fmla="*/ 83106 w 128350"/>
              <a:gd name="connsiteY1" fmla="*/ 11906 h 36957"/>
              <a:gd name="connsiteX2" fmla="*/ 128350 w 128350"/>
              <a:gd name="connsiteY2" fmla="*/ 36957 h 36957"/>
              <a:gd name="connsiteX3" fmla="*/ 36910 w 128350"/>
              <a:gd name="connsiteY3" fmla="*/ 36957 h 36957"/>
              <a:gd name="connsiteX4" fmla="*/ 0 w 128350"/>
              <a:gd name="connsiteY4" fmla="*/ 0 h 36957"/>
              <a:gd name="connsiteX0" fmla="*/ 0 w 162878"/>
              <a:gd name="connsiteY0" fmla="*/ 0 h 44101"/>
              <a:gd name="connsiteX1" fmla="*/ 117634 w 162878"/>
              <a:gd name="connsiteY1" fmla="*/ 19050 h 44101"/>
              <a:gd name="connsiteX2" fmla="*/ 162878 w 162878"/>
              <a:gd name="connsiteY2" fmla="*/ 44101 h 44101"/>
              <a:gd name="connsiteX3" fmla="*/ 71438 w 162878"/>
              <a:gd name="connsiteY3" fmla="*/ 44101 h 44101"/>
              <a:gd name="connsiteX4" fmla="*/ 0 w 162878"/>
              <a:gd name="connsiteY4" fmla="*/ 0 h 44101"/>
              <a:gd name="connsiteX0" fmla="*/ 0 w 160496"/>
              <a:gd name="connsiteY0" fmla="*/ 0 h 48864"/>
              <a:gd name="connsiteX1" fmla="*/ 115252 w 160496"/>
              <a:gd name="connsiteY1" fmla="*/ 23813 h 48864"/>
              <a:gd name="connsiteX2" fmla="*/ 160496 w 160496"/>
              <a:gd name="connsiteY2" fmla="*/ 48864 h 48864"/>
              <a:gd name="connsiteX3" fmla="*/ 69056 w 160496"/>
              <a:gd name="connsiteY3" fmla="*/ 48864 h 48864"/>
              <a:gd name="connsiteX4" fmla="*/ 0 w 160496"/>
              <a:gd name="connsiteY4" fmla="*/ 0 h 48864"/>
              <a:gd name="connsiteX0" fmla="*/ 0 w 160496"/>
              <a:gd name="connsiteY0" fmla="*/ 0 h 48864"/>
              <a:gd name="connsiteX1" fmla="*/ 115252 w 160496"/>
              <a:gd name="connsiteY1" fmla="*/ 23813 h 48864"/>
              <a:gd name="connsiteX2" fmla="*/ 160496 w 160496"/>
              <a:gd name="connsiteY2" fmla="*/ 48864 h 48864"/>
              <a:gd name="connsiteX3" fmla="*/ 61912 w 160496"/>
              <a:gd name="connsiteY3" fmla="*/ 48864 h 48864"/>
              <a:gd name="connsiteX4" fmla="*/ 0 w 160496"/>
              <a:gd name="connsiteY4" fmla="*/ 0 h 488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0496" h="48864">
                <a:moveTo>
                  <a:pt x="0" y="0"/>
                </a:moveTo>
                <a:lnTo>
                  <a:pt x="115252" y="23813"/>
                </a:lnTo>
                <a:lnTo>
                  <a:pt x="160496" y="48864"/>
                </a:lnTo>
                <a:lnTo>
                  <a:pt x="61912" y="48864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Graphic 33">
            <a:extLst>
              <a:ext uri="{FF2B5EF4-FFF2-40B4-BE49-F238E27FC236}">
                <a16:creationId xmlns:a16="http://schemas.microsoft.com/office/drawing/2014/main" id="{4180E01B-B1F4-437C-807D-1C930718E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18417" y="0"/>
            <a:ext cx="9570431" cy="6858000"/>
          </a:xfrm>
          <a:custGeom>
            <a:avLst/>
            <a:gdLst>
              <a:gd name="connsiteX0" fmla="*/ 7178288 w 7187261"/>
              <a:gd name="connsiteY0" fmla="*/ 2604802 h 5150263"/>
              <a:gd name="connsiteX1" fmla="*/ 7169335 w 7187261"/>
              <a:gd name="connsiteY1" fmla="*/ 2328577 h 5150263"/>
              <a:gd name="connsiteX2" fmla="*/ 7060845 w 7187261"/>
              <a:gd name="connsiteY2" fmla="*/ 1661160 h 5150263"/>
              <a:gd name="connsiteX3" fmla="*/ 6212263 w 7187261"/>
              <a:gd name="connsiteY3" fmla="*/ 243840 h 5150263"/>
              <a:gd name="connsiteX4" fmla="*/ 5953564 w 7187261"/>
              <a:gd name="connsiteY4" fmla="*/ 0 h 5150263"/>
              <a:gd name="connsiteX5" fmla="*/ 1408615 w 7187261"/>
              <a:gd name="connsiteY5" fmla="*/ 0 h 5150263"/>
              <a:gd name="connsiteX6" fmla="*/ 805111 w 7187261"/>
              <a:gd name="connsiteY6" fmla="*/ 676275 h 5150263"/>
              <a:gd name="connsiteX7" fmla="*/ 104928 w 7187261"/>
              <a:gd name="connsiteY7" fmla="*/ 2183035 h 5150263"/>
              <a:gd name="connsiteX8" fmla="*/ 51588 w 7187261"/>
              <a:gd name="connsiteY8" fmla="*/ 2400014 h 5150263"/>
              <a:gd name="connsiteX9" fmla="*/ 41301 w 7187261"/>
              <a:gd name="connsiteY9" fmla="*/ 2424208 h 5150263"/>
              <a:gd name="connsiteX10" fmla="*/ 119692 w 7187261"/>
              <a:gd name="connsiteY10" fmla="*/ 1834801 h 5150263"/>
              <a:gd name="connsiteX11" fmla="*/ 870071 w 7187261"/>
              <a:gd name="connsiteY11" fmla="*/ 462248 h 5150263"/>
              <a:gd name="connsiteX12" fmla="*/ 1389279 w 7187261"/>
              <a:gd name="connsiteY12" fmla="*/ 476 h 5150263"/>
              <a:gd name="connsiteX13" fmla="*/ 1320223 w 7187261"/>
              <a:gd name="connsiteY13" fmla="*/ 476 h 5150263"/>
              <a:gd name="connsiteX14" fmla="*/ 423158 w 7187261"/>
              <a:gd name="connsiteY14" fmla="*/ 989743 h 5150263"/>
              <a:gd name="connsiteX15" fmla="*/ 25585 w 7187261"/>
              <a:gd name="connsiteY15" fmla="*/ 2113693 h 5150263"/>
              <a:gd name="connsiteX16" fmla="*/ 2344 w 7187261"/>
              <a:gd name="connsiteY16" fmla="*/ 2725865 h 5150263"/>
              <a:gd name="connsiteX17" fmla="*/ 447256 w 7187261"/>
              <a:gd name="connsiteY17" fmla="*/ 4210717 h 5150263"/>
              <a:gd name="connsiteX18" fmla="*/ 1138962 w 7187261"/>
              <a:gd name="connsiteY18" fmla="*/ 4988910 h 5150263"/>
              <a:gd name="connsiteX19" fmla="*/ 1348512 w 7187261"/>
              <a:gd name="connsiteY19" fmla="*/ 5146834 h 5150263"/>
              <a:gd name="connsiteX20" fmla="*/ 1422712 w 7187261"/>
              <a:gd name="connsiteY20" fmla="*/ 5146834 h 5150263"/>
              <a:gd name="connsiteX21" fmla="*/ 480594 w 7187261"/>
              <a:gd name="connsiteY21" fmla="*/ 4187952 h 5150263"/>
              <a:gd name="connsiteX22" fmla="*/ 398679 w 7187261"/>
              <a:gd name="connsiteY22" fmla="*/ 4046125 h 5150263"/>
              <a:gd name="connsiteX23" fmla="*/ 411823 w 7187261"/>
              <a:gd name="connsiteY23" fmla="*/ 4053078 h 5150263"/>
              <a:gd name="connsiteX24" fmla="*/ 1439380 w 7187261"/>
              <a:gd name="connsiteY24" fmla="*/ 5147405 h 5150263"/>
              <a:gd name="connsiteX25" fmla="*/ 5710010 w 7187261"/>
              <a:gd name="connsiteY25" fmla="*/ 5150263 h 5150263"/>
              <a:gd name="connsiteX26" fmla="*/ 5999665 w 7187261"/>
              <a:gd name="connsiteY26" fmla="*/ 4910900 h 5150263"/>
              <a:gd name="connsiteX27" fmla="*/ 6954165 w 7187261"/>
              <a:gd name="connsiteY27" fmla="*/ 3545777 h 5150263"/>
              <a:gd name="connsiteX28" fmla="*/ 7137712 w 7187261"/>
              <a:gd name="connsiteY28" fmla="*/ 2799207 h 5150263"/>
              <a:gd name="connsiteX29" fmla="*/ 7142951 w 7187261"/>
              <a:gd name="connsiteY29" fmla="*/ 2754535 h 5150263"/>
              <a:gd name="connsiteX30" fmla="*/ 7149428 w 7187261"/>
              <a:gd name="connsiteY30" fmla="*/ 2774823 h 5150263"/>
              <a:gd name="connsiteX31" fmla="*/ 7066465 w 7187261"/>
              <a:gd name="connsiteY31" fmla="*/ 3465672 h 5150263"/>
              <a:gd name="connsiteX32" fmla="*/ 6452578 w 7187261"/>
              <a:gd name="connsiteY32" fmla="*/ 4552760 h 5150263"/>
              <a:gd name="connsiteX33" fmla="*/ 5752110 w 7187261"/>
              <a:gd name="connsiteY33" fmla="*/ 5150263 h 5150263"/>
              <a:gd name="connsiteX34" fmla="*/ 5827643 w 7187261"/>
              <a:gd name="connsiteY34" fmla="*/ 5150263 h 5150263"/>
              <a:gd name="connsiteX35" fmla="*/ 6642793 w 7187261"/>
              <a:gd name="connsiteY35" fmla="*/ 4389406 h 5150263"/>
              <a:gd name="connsiteX36" fmla="*/ 7102469 w 7187261"/>
              <a:gd name="connsiteY36" fmla="*/ 3490817 h 5150263"/>
              <a:gd name="connsiteX37" fmla="*/ 7187242 w 7187261"/>
              <a:gd name="connsiteY37" fmla="*/ 2990183 h 5150263"/>
              <a:gd name="connsiteX38" fmla="*/ 7178288 w 7187261"/>
              <a:gd name="connsiteY38" fmla="*/ 2604802 h 5150263"/>
              <a:gd name="connsiteX39" fmla="*/ 6342565 w 7187261"/>
              <a:gd name="connsiteY39" fmla="*/ 441389 h 5150263"/>
              <a:gd name="connsiteX40" fmla="*/ 7126567 w 7187261"/>
              <a:gd name="connsiteY40" fmla="*/ 2355056 h 5150263"/>
              <a:gd name="connsiteX41" fmla="*/ 6342565 w 7187261"/>
              <a:gd name="connsiteY41" fmla="*/ 441389 h 5150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7187261" h="5150263">
                <a:moveTo>
                  <a:pt x="7178288" y="2604802"/>
                </a:moveTo>
                <a:cubicBezTo>
                  <a:pt x="7168763" y="2513076"/>
                  <a:pt x="7174478" y="2420684"/>
                  <a:pt x="7169335" y="2328577"/>
                </a:cubicBezTo>
                <a:cubicBezTo>
                  <a:pt x="7156952" y="2102882"/>
                  <a:pt x="7120586" y="1879149"/>
                  <a:pt x="7060845" y="1661160"/>
                </a:cubicBezTo>
                <a:cubicBezTo>
                  <a:pt x="6910588" y="1121007"/>
                  <a:pt x="6617428" y="631374"/>
                  <a:pt x="6212263" y="243840"/>
                </a:cubicBezTo>
                <a:cubicBezTo>
                  <a:pt x="6126538" y="162496"/>
                  <a:pt x="6040813" y="80201"/>
                  <a:pt x="5953564" y="0"/>
                </a:cubicBezTo>
                <a:lnTo>
                  <a:pt x="1408615" y="0"/>
                </a:lnTo>
                <a:cubicBezTo>
                  <a:pt x="1180967" y="200316"/>
                  <a:pt x="978332" y="427387"/>
                  <a:pt x="805111" y="676275"/>
                </a:cubicBezTo>
                <a:cubicBezTo>
                  <a:pt x="481261" y="1136523"/>
                  <a:pt x="252089" y="1640872"/>
                  <a:pt x="104928" y="2183035"/>
                </a:cubicBezTo>
                <a:cubicBezTo>
                  <a:pt x="85878" y="2254853"/>
                  <a:pt x="69495" y="2327720"/>
                  <a:pt x="51588" y="2400014"/>
                </a:cubicBezTo>
                <a:cubicBezTo>
                  <a:pt x="49683" y="2407634"/>
                  <a:pt x="51588" y="2416969"/>
                  <a:pt x="41301" y="2424208"/>
                </a:cubicBezTo>
                <a:cubicBezTo>
                  <a:pt x="45900" y="2225469"/>
                  <a:pt x="72186" y="2027834"/>
                  <a:pt x="119692" y="1834801"/>
                </a:cubicBezTo>
                <a:cubicBezTo>
                  <a:pt x="247993" y="1310926"/>
                  <a:pt x="506121" y="857726"/>
                  <a:pt x="870071" y="462248"/>
                </a:cubicBezTo>
                <a:cubicBezTo>
                  <a:pt x="1027729" y="291823"/>
                  <a:pt x="1201617" y="137169"/>
                  <a:pt x="1389279" y="476"/>
                </a:cubicBezTo>
                <a:lnTo>
                  <a:pt x="1320223" y="476"/>
                </a:lnTo>
                <a:cubicBezTo>
                  <a:pt x="960844" y="274320"/>
                  <a:pt x="656330" y="599123"/>
                  <a:pt x="423158" y="989743"/>
                </a:cubicBezTo>
                <a:cubicBezTo>
                  <a:pt x="215608" y="1337596"/>
                  <a:pt x="80258" y="1711357"/>
                  <a:pt x="25585" y="2113693"/>
                </a:cubicBezTo>
                <a:cubicBezTo>
                  <a:pt x="-2705" y="2316480"/>
                  <a:pt x="-2228" y="2521077"/>
                  <a:pt x="2344" y="2725865"/>
                </a:cubicBezTo>
                <a:cubicBezTo>
                  <a:pt x="14155" y="3261932"/>
                  <a:pt x="170650" y="3754565"/>
                  <a:pt x="447256" y="4210717"/>
                </a:cubicBezTo>
                <a:cubicBezTo>
                  <a:pt x="629851" y="4511612"/>
                  <a:pt x="866356" y="4767167"/>
                  <a:pt x="1138962" y="4988910"/>
                </a:cubicBezTo>
                <a:cubicBezTo>
                  <a:pt x="1207161" y="5044345"/>
                  <a:pt x="1277008" y="5096990"/>
                  <a:pt x="1348512" y="5146834"/>
                </a:cubicBezTo>
                <a:lnTo>
                  <a:pt x="1422712" y="5146834"/>
                </a:lnTo>
                <a:cubicBezTo>
                  <a:pt x="1043426" y="4892802"/>
                  <a:pt x="724720" y="4577334"/>
                  <a:pt x="480594" y="4187952"/>
                </a:cubicBezTo>
                <a:cubicBezTo>
                  <a:pt x="452019" y="4141851"/>
                  <a:pt x="423444" y="4095179"/>
                  <a:pt x="398679" y="4046125"/>
                </a:cubicBezTo>
                <a:cubicBezTo>
                  <a:pt x="407442" y="4043267"/>
                  <a:pt x="409156" y="4048982"/>
                  <a:pt x="411823" y="4053078"/>
                </a:cubicBezTo>
                <a:cubicBezTo>
                  <a:pt x="683572" y="4484656"/>
                  <a:pt x="1033139" y="4842701"/>
                  <a:pt x="1439380" y="5147405"/>
                </a:cubicBezTo>
                <a:lnTo>
                  <a:pt x="5710010" y="5150263"/>
                </a:lnTo>
                <a:cubicBezTo>
                  <a:pt x="5810594" y="5075482"/>
                  <a:pt x="5907272" y="4995587"/>
                  <a:pt x="5999665" y="4910900"/>
                </a:cubicBezTo>
                <a:cubicBezTo>
                  <a:pt x="6418765" y="4526661"/>
                  <a:pt x="6746901" y="4078129"/>
                  <a:pt x="6954165" y="3545777"/>
                </a:cubicBezTo>
                <a:cubicBezTo>
                  <a:pt x="7048234" y="3306175"/>
                  <a:pt x="7109956" y="3055115"/>
                  <a:pt x="7137712" y="2799207"/>
                </a:cubicBezTo>
                <a:cubicBezTo>
                  <a:pt x="7139236" y="2784920"/>
                  <a:pt x="7141046" y="2770632"/>
                  <a:pt x="7142951" y="2754535"/>
                </a:cubicBezTo>
                <a:cubicBezTo>
                  <a:pt x="7151714" y="2760440"/>
                  <a:pt x="7149237" y="2768441"/>
                  <a:pt x="7149428" y="2774823"/>
                </a:cubicBezTo>
                <a:cubicBezTo>
                  <a:pt x="7156743" y="3007967"/>
                  <a:pt x="7128777" y="3240881"/>
                  <a:pt x="7066465" y="3465672"/>
                </a:cubicBezTo>
                <a:cubicBezTo>
                  <a:pt x="6952165" y="3878580"/>
                  <a:pt x="6737948" y="4235863"/>
                  <a:pt x="6452578" y="4552760"/>
                </a:cubicBezTo>
                <a:cubicBezTo>
                  <a:pt x="6244553" y="4783836"/>
                  <a:pt x="6008809" y="4980242"/>
                  <a:pt x="5752110" y="5150263"/>
                </a:cubicBezTo>
                <a:lnTo>
                  <a:pt x="5827643" y="5150263"/>
                </a:lnTo>
                <a:cubicBezTo>
                  <a:pt x="6136539" y="4938904"/>
                  <a:pt x="6412192" y="4689348"/>
                  <a:pt x="6642793" y="4389406"/>
                </a:cubicBezTo>
                <a:cubicBezTo>
                  <a:pt x="6851295" y="4118324"/>
                  <a:pt x="7009125" y="3820859"/>
                  <a:pt x="7102469" y="3490817"/>
                </a:cubicBezTo>
                <a:cubicBezTo>
                  <a:pt x="7148646" y="3327473"/>
                  <a:pt x="7177069" y="3159624"/>
                  <a:pt x="7187242" y="2990183"/>
                </a:cubicBezTo>
                <a:cubicBezTo>
                  <a:pt x="7187623" y="2984087"/>
                  <a:pt x="7182384" y="2642330"/>
                  <a:pt x="7178288" y="2604802"/>
                </a:cubicBezTo>
                <a:close/>
                <a:moveTo>
                  <a:pt x="6342565" y="441389"/>
                </a:moveTo>
                <a:cubicBezTo>
                  <a:pt x="6829797" y="986533"/>
                  <a:pt x="7091135" y="1624422"/>
                  <a:pt x="7126567" y="2355056"/>
                </a:cubicBezTo>
                <a:cubicBezTo>
                  <a:pt x="7001123" y="1661827"/>
                  <a:pt x="6756426" y="1017365"/>
                  <a:pt x="6342565" y="441389"/>
                </a:cubicBezTo>
                <a:close/>
              </a:path>
            </a:pathLst>
          </a:custGeom>
          <a:solidFill>
            <a:srgbClr val="46B29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A79B84-4497-4347-8DF4-20DA1757DD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8909" y="1091007"/>
            <a:ext cx="8494183" cy="2898975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500" dirty="0">
                <a:solidFill>
                  <a:srgbClr val="FFFFFF"/>
                </a:solidFill>
                <a:latin typeface="Comic Sans MS"/>
              </a:rPr>
              <a:t>She </a:t>
            </a:r>
            <a:r>
              <a:rPr lang="en-US" sz="3500" i="1" dirty="0">
                <a:solidFill>
                  <a:srgbClr val="FFFFFF"/>
                </a:solidFill>
                <a:latin typeface="Comic Sans MS"/>
              </a:rPr>
              <a:t>was walking </a:t>
            </a:r>
            <a:r>
              <a:rPr lang="en-US" sz="3500" dirty="0">
                <a:solidFill>
                  <a:srgbClr val="FFFFFF"/>
                </a:solidFill>
                <a:latin typeface="Comic Sans MS"/>
              </a:rPr>
              <a:t>in the street where Billy </a:t>
            </a:r>
            <a:r>
              <a:rPr lang="en-US" sz="3500" i="1" dirty="0">
                <a:solidFill>
                  <a:srgbClr val="FFFFFF"/>
                </a:solidFill>
                <a:latin typeface="Comic Sans MS"/>
              </a:rPr>
              <a:t>was sitting</a:t>
            </a:r>
            <a:r>
              <a:rPr lang="en-US" sz="3500" dirty="0">
                <a:solidFill>
                  <a:srgbClr val="FFFFFF"/>
                </a:solidFill>
                <a:latin typeface="Comic Sans MS"/>
              </a:rPr>
              <a:t>. Billy </a:t>
            </a:r>
            <a:r>
              <a:rPr lang="en-US" sz="3500" i="1" dirty="0">
                <a:solidFill>
                  <a:srgbClr val="FFFFFF"/>
                </a:solidFill>
                <a:latin typeface="Comic Sans MS"/>
              </a:rPr>
              <a:t>gave</a:t>
            </a:r>
            <a:r>
              <a:rPr lang="en-US" sz="3500" dirty="0">
                <a:solidFill>
                  <a:srgbClr val="FFFFFF"/>
                </a:solidFill>
                <a:latin typeface="Comic Sans MS"/>
              </a:rPr>
              <a:t> the ring back to her. He </a:t>
            </a:r>
            <a:r>
              <a:rPr lang="en-US" sz="3500" i="1" dirty="0">
                <a:solidFill>
                  <a:srgbClr val="FFFFFF"/>
                </a:solidFill>
                <a:latin typeface="Comic Sans MS"/>
              </a:rPr>
              <a:t>explained</a:t>
            </a:r>
            <a:r>
              <a:rPr lang="en-US" sz="3500" dirty="0">
                <a:solidFill>
                  <a:srgbClr val="FFFFFF"/>
                </a:solidFill>
                <a:latin typeface="Comic Sans MS"/>
              </a:rPr>
              <a:t> he </a:t>
            </a:r>
            <a:r>
              <a:rPr lang="en-US" sz="3500" i="1" dirty="0">
                <a:solidFill>
                  <a:srgbClr val="FFFFFF"/>
                </a:solidFill>
                <a:latin typeface="Comic Sans MS"/>
              </a:rPr>
              <a:t>had felt </a:t>
            </a:r>
            <a:r>
              <a:rPr lang="en-US" sz="3500" dirty="0">
                <a:solidFill>
                  <a:srgbClr val="FFFFFF"/>
                </a:solidFill>
                <a:latin typeface="Comic Sans MS"/>
              </a:rPr>
              <a:t>uncomfortable about selling the ring. </a:t>
            </a:r>
          </a:p>
        </p:txBody>
      </p:sp>
      <p:sp>
        <p:nvSpPr>
          <p:cNvPr id="39" name="Rectangle 6">
            <a:extLst>
              <a:ext uri="{FF2B5EF4-FFF2-40B4-BE49-F238E27FC236}">
                <a16:creationId xmlns:a16="http://schemas.microsoft.com/office/drawing/2014/main" id="{C0B64B74-19BE-47D9-8BB8-7081BF0E08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11333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38100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649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D4938-5B16-4E52-BAAA-BCCBE00C4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300" dirty="0">
                <a:latin typeface="Comic Sans MS"/>
              </a:rPr>
              <a:t>She </a:t>
            </a:r>
            <a:r>
              <a:rPr lang="en-US" sz="3300" dirty="0">
                <a:solidFill>
                  <a:srgbClr val="FF0000"/>
                </a:solidFill>
                <a:latin typeface="Comic Sans MS"/>
              </a:rPr>
              <a:t>was walking</a:t>
            </a:r>
            <a:r>
              <a:rPr lang="en-US" sz="3300" dirty="0">
                <a:latin typeface="Comic Sans MS"/>
              </a:rPr>
              <a:t> in the street where Billy </a:t>
            </a:r>
            <a:r>
              <a:rPr lang="en-US" sz="3300" dirty="0">
                <a:solidFill>
                  <a:srgbClr val="FF0000"/>
                </a:solidFill>
                <a:latin typeface="Comic Sans MS"/>
              </a:rPr>
              <a:t>was sitting</a:t>
            </a:r>
            <a:r>
              <a:rPr lang="en-US" sz="3300" dirty="0">
                <a:latin typeface="Comic Sans MS"/>
              </a:rPr>
              <a:t>. Billy </a:t>
            </a:r>
            <a:r>
              <a:rPr lang="en-US" sz="3300" dirty="0">
                <a:solidFill>
                  <a:srgbClr val="0070C0"/>
                </a:solidFill>
                <a:latin typeface="Comic Sans MS"/>
              </a:rPr>
              <a:t>gave </a:t>
            </a:r>
            <a:r>
              <a:rPr lang="en-US" sz="3300" dirty="0">
                <a:latin typeface="Comic Sans MS"/>
              </a:rPr>
              <a:t>the ring back to her. He </a:t>
            </a:r>
            <a:r>
              <a:rPr lang="en-US" sz="3300" dirty="0">
                <a:solidFill>
                  <a:srgbClr val="0070C0"/>
                </a:solidFill>
                <a:latin typeface="Comic Sans MS"/>
              </a:rPr>
              <a:t>explained </a:t>
            </a:r>
            <a:r>
              <a:rPr lang="en-US" sz="3300" dirty="0">
                <a:latin typeface="Comic Sans MS"/>
              </a:rPr>
              <a:t>he </a:t>
            </a:r>
            <a:r>
              <a:rPr lang="en-US" sz="3300" dirty="0">
                <a:solidFill>
                  <a:srgbClr val="00B050"/>
                </a:solidFill>
                <a:latin typeface="Comic Sans MS"/>
              </a:rPr>
              <a:t>had felt</a:t>
            </a:r>
            <a:r>
              <a:rPr lang="en-US" sz="3300" dirty="0">
                <a:latin typeface="Comic Sans MS"/>
              </a:rPr>
              <a:t> uncomfortable about selling the ring. </a:t>
            </a:r>
          </a:p>
        </p:txBody>
      </p:sp>
    </p:spTree>
    <p:extLst>
      <p:ext uri="{BB962C8B-B14F-4D97-AF65-F5344CB8AC3E}">
        <p14:creationId xmlns:p14="http://schemas.microsoft.com/office/powerpoint/2010/main" val="4210809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648B1-85E3-43C6-B7FF-9438E1E46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3014" y="389427"/>
            <a:ext cx="8903942" cy="127489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Narrative tenses</a:t>
            </a:r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008A84F1-167C-456B-A79C-D1888B7520EF}"/>
              </a:ext>
            </a:extLst>
          </p:cNvPr>
          <p:cNvSpPr/>
          <p:nvPr/>
        </p:nvSpPr>
        <p:spPr>
          <a:xfrm>
            <a:off x="955111" y="4113383"/>
            <a:ext cx="10281778" cy="63673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rrow: Up 3">
            <a:extLst>
              <a:ext uri="{FF2B5EF4-FFF2-40B4-BE49-F238E27FC236}">
                <a16:creationId xmlns:a16="http://schemas.microsoft.com/office/drawing/2014/main" id="{024693B5-5040-405F-8171-4170FDFFA69C}"/>
              </a:ext>
            </a:extLst>
          </p:cNvPr>
          <p:cNvSpPr/>
          <p:nvPr/>
        </p:nvSpPr>
        <p:spPr>
          <a:xfrm>
            <a:off x="10255408" y="1715247"/>
            <a:ext cx="480164" cy="340290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Connector: Curved 5">
            <a:extLst>
              <a:ext uri="{FF2B5EF4-FFF2-40B4-BE49-F238E27FC236}">
                <a16:creationId xmlns:a16="http://schemas.microsoft.com/office/drawing/2014/main" id="{A8EC14B8-C65B-48CF-8567-6C190C96522E}"/>
              </a:ext>
            </a:extLst>
          </p:cNvPr>
          <p:cNvCxnSpPr/>
          <p:nvPr/>
        </p:nvCxnSpPr>
        <p:spPr>
          <a:xfrm>
            <a:off x="4700001" y="3222972"/>
            <a:ext cx="4390372" cy="361169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or: Curved 6">
            <a:extLst>
              <a:ext uri="{FF2B5EF4-FFF2-40B4-BE49-F238E27FC236}">
                <a16:creationId xmlns:a16="http://schemas.microsoft.com/office/drawing/2014/main" id="{BC1FFC08-A014-4C60-947B-289ADF4A7B14}"/>
              </a:ext>
            </a:extLst>
          </p:cNvPr>
          <p:cNvCxnSpPr/>
          <p:nvPr/>
        </p:nvCxnSpPr>
        <p:spPr>
          <a:xfrm>
            <a:off x="4675862" y="2520340"/>
            <a:ext cx="4432125" cy="267223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B2DEF79-DFB7-4D2E-B56A-F56988ABFF14}"/>
              </a:ext>
            </a:extLst>
          </p:cNvPr>
          <p:cNvCxnSpPr/>
          <p:nvPr/>
        </p:nvCxnSpPr>
        <p:spPr>
          <a:xfrm flipH="1" flipV="1">
            <a:off x="6463823" y="2032739"/>
            <a:ext cx="45927" cy="23214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16AA3FE-2D27-443D-8B63-B6F0B4B32558}"/>
              </a:ext>
            </a:extLst>
          </p:cNvPr>
          <p:cNvCxnSpPr/>
          <p:nvPr/>
        </p:nvCxnSpPr>
        <p:spPr>
          <a:xfrm flipH="1" flipV="1">
            <a:off x="8235081" y="1998163"/>
            <a:ext cx="14614" cy="23319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Multiplication Sign 9">
            <a:extLst>
              <a:ext uri="{FF2B5EF4-FFF2-40B4-BE49-F238E27FC236}">
                <a16:creationId xmlns:a16="http://schemas.microsoft.com/office/drawing/2014/main" id="{56B917A3-DF4E-4C50-B103-80F0A3EB578D}"/>
              </a:ext>
            </a:extLst>
          </p:cNvPr>
          <p:cNvSpPr/>
          <p:nvPr/>
        </p:nvSpPr>
        <p:spPr>
          <a:xfrm>
            <a:off x="6096000" y="4020854"/>
            <a:ext cx="918575" cy="918575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1" name="Multiplication Sign 10">
            <a:extLst>
              <a:ext uri="{FF2B5EF4-FFF2-40B4-BE49-F238E27FC236}">
                <a16:creationId xmlns:a16="http://schemas.microsoft.com/office/drawing/2014/main" id="{0031E7D5-F6ED-48DB-9A9B-5CB99C0425C6}"/>
              </a:ext>
            </a:extLst>
          </p:cNvPr>
          <p:cNvSpPr/>
          <p:nvPr/>
        </p:nvSpPr>
        <p:spPr>
          <a:xfrm>
            <a:off x="7783881" y="4020854"/>
            <a:ext cx="918575" cy="918575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lus Sign 11">
            <a:extLst>
              <a:ext uri="{FF2B5EF4-FFF2-40B4-BE49-F238E27FC236}">
                <a16:creationId xmlns:a16="http://schemas.microsoft.com/office/drawing/2014/main" id="{385D412C-9B78-4DC6-9B5D-11B61E0FADD0}"/>
              </a:ext>
            </a:extLst>
          </p:cNvPr>
          <p:cNvSpPr/>
          <p:nvPr/>
        </p:nvSpPr>
        <p:spPr>
          <a:xfrm>
            <a:off x="1611551" y="3854894"/>
            <a:ext cx="918575" cy="918575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F59F42F-2096-40DF-B7A6-CB209B5A7FC5}"/>
              </a:ext>
            </a:extLst>
          </p:cNvPr>
          <p:cNvSpPr txBox="1"/>
          <p:nvPr/>
        </p:nvSpPr>
        <p:spPr>
          <a:xfrm>
            <a:off x="6097696" y="5398326"/>
            <a:ext cx="895610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Billy gave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7204D5C-B01B-42C4-8600-0AC8C75E931A}"/>
              </a:ext>
            </a:extLst>
          </p:cNvPr>
          <p:cNvSpPr txBox="1"/>
          <p:nvPr/>
        </p:nvSpPr>
        <p:spPr>
          <a:xfrm>
            <a:off x="7722818" y="5395064"/>
            <a:ext cx="1177446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He explained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8C963A5-C175-4610-8CD7-F8A4097878A2}"/>
              </a:ext>
            </a:extLst>
          </p:cNvPr>
          <p:cNvSpPr txBox="1"/>
          <p:nvPr/>
        </p:nvSpPr>
        <p:spPr>
          <a:xfrm>
            <a:off x="1696624" y="4796816"/>
            <a:ext cx="1020871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He had felt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CBB04FF-B303-4227-8588-54AB4B6EE583}"/>
              </a:ext>
            </a:extLst>
          </p:cNvPr>
          <p:cNvSpPr txBox="1"/>
          <p:nvPr/>
        </p:nvSpPr>
        <p:spPr>
          <a:xfrm>
            <a:off x="3300869" y="2831143"/>
            <a:ext cx="1375775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Billy was sitting</a:t>
            </a:r>
            <a:endParaRPr lang="en-US" sz="24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9D7DFA1-C189-4853-9C35-66226F2B166B}"/>
              </a:ext>
            </a:extLst>
          </p:cNvPr>
          <p:cNvSpPr txBox="1"/>
          <p:nvPr/>
        </p:nvSpPr>
        <p:spPr>
          <a:xfrm>
            <a:off x="3297607" y="1982374"/>
            <a:ext cx="1375775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She was walking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65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68AB93A-48BC-4C25-A3AD-C17B5A682A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BE4AA6-5EC6-4302-9520-7C82D8ED3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98581" y="643467"/>
            <a:ext cx="3562483" cy="3569241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900" dirty="0"/>
              <a:t>PAST PERFECT SIMPLE</a:t>
            </a:r>
            <a:br>
              <a:rPr lang="en-US" sz="4900" dirty="0"/>
            </a:br>
            <a:r>
              <a:rPr lang="en-US" sz="4900" dirty="0"/>
              <a:t>He had felt</a:t>
            </a:r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05874" y="4409267"/>
            <a:ext cx="3242551" cy="27432"/>
          </a:xfrm>
          <a:custGeom>
            <a:avLst/>
            <a:gdLst>
              <a:gd name="connsiteX0" fmla="*/ 0 w 3242551"/>
              <a:gd name="connsiteY0" fmla="*/ 0 h 27432"/>
              <a:gd name="connsiteX1" fmla="*/ 616085 w 3242551"/>
              <a:gd name="connsiteY1" fmla="*/ 0 h 27432"/>
              <a:gd name="connsiteX2" fmla="*/ 1264595 w 3242551"/>
              <a:gd name="connsiteY2" fmla="*/ 0 h 27432"/>
              <a:gd name="connsiteX3" fmla="*/ 1945531 w 3242551"/>
              <a:gd name="connsiteY3" fmla="*/ 0 h 27432"/>
              <a:gd name="connsiteX4" fmla="*/ 2626466 w 3242551"/>
              <a:gd name="connsiteY4" fmla="*/ 0 h 27432"/>
              <a:gd name="connsiteX5" fmla="*/ 3242551 w 3242551"/>
              <a:gd name="connsiteY5" fmla="*/ 0 h 27432"/>
              <a:gd name="connsiteX6" fmla="*/ 3242551 w 3242551"/>
              <a:gd name="connsiteY6" fmla="*/ 27432 h 27432"/>
              <a:gd name="connsiteX7" fmla="*/ 2529190 w 3242551"/>
              <a:gd name="connsiteY7" fmla="*/ 27432 h 27432"/>
              <a:gd name="connsiteX8" fmla="*/ 1815829 w 3242551"/>
              <a:gd name="connsiteY8" fmla="*/ 27432 h 27432"/>
              <a:gd name="connsiteX9" fmla="*/ 1167318 w 3242551"/>
              <a:gd name="connsiteY9" fmla="*/ 27432 h 27432"/>
              <a:gd name="connsiteX10" fmla="*/ 0 w 3242551"/>
              <a:gd name="connsiteY10" fmla="*/ 27432 h 27432"/>
              <a:gd name="connsiteX11" fmla="*/ 0 w 3242551"/>
              <a:gd name="connsiteY11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42551" h="27432" fill="none" extrusionOk="0">
                <a:moveTo>
                  <a:pt x="0" y="0"/>
                </a:moveTo>
                <a:cubicBezTo>
                  <a:pt x="194108" y="-30346"/>
                  <a:pt x="476260" y="9901"/>
                  <a:pt x="616085" y="0"/>
                </a:cubicBezTo>
                <a:cubicBezTo>
                  <a:pt x="755911" y="-9901"/>
                  <a:pt x="955441" y="-31994"/>
                  <a:pt x="1264595" y="0"/>
                </a:cubicBezTo>
                <a:cubicBezTo>
                  <a:pt x="1573749" y="31994"/>
                  <a:pt x="1618785" y="-7447"/>
                  <a:pt x="1945531" y="0"/>
                </a:cubicBezTo>
                <a:cubicBezTo>
                  <a:pt x="2272277" y="7447"/>
                  <a:pt x="2390625" y="1646"/>
                  <a:pt x="2626466" y="0"/>
                </a:cubicBezTo>
                <a:cubicBezTo>
                  <a:pt x="2862308" y="-1646"/>
                  <a:pt x="3064770" y="5184"/>
                  <a:pt x="3242551" y="0"/>
                </a:cubicBezTo>
                <a:cubicBezTo>
                  <a:pt x="3241385" y="7395"/>
                  <a:pt x="3242596" y="21864"/>
                  <a:pt x="3242551" y="27432"/>
                </a:cubicBezTo>
                <a:cubicBezTo>
                  <a:pt x="3023282" y="59750"/>
                  <a:pt x="2875833" y="36030"/>
                  <a:pt x="2529190" y="27432"/>
                </a:cubicBezTo>
                <a:cubicBezTo>
                  <a:pt x="2182547" y="18834"/>
                  <a:pt x="2011286" y="10066"/>
                  <a:pt x="1815829" y="27432"/>
                </a:cubicBezTo>
                <a:cubicBezTo>
                  <a:pt x="1620372" y="44798"/>
                  <a:pt x="1410011" y="-1058"/>
                  <a:pt x="1167318" y="27432"/>
                </a:cubicBezTo>
                <a:cubicBezTo>
                  <a:pt x="924625" y="55922"/>
                  <a:pt x="241931" y="85033"/>
                  <a:pt x="0" y="27432"/>
                </a:cubicBezTo>
                <a:cubicBezTo>
                  <a:pt x="-503" y="20663"/>
                  <a:pt x="1168" y="5855"/>
                  <a:pt x="0" y="0"/>
                </a:cubicBezTo>
                <a:close/>
              </a:path>
              <a:path w="3242551" h="27432" stroke="0" extrusionOk="0">
                <a:moveTo>
                  <a:pt x="0" y="0"/>
                </a:moveTo>
                <a:cubicBezTo>
                  <a:pt x="292987" y="-12051"/>
                  <a:pt x="313221" y="-4437"/>
                  <a:pt x="616085" y="0"/>
                </a:cubicBezTo>
                <a:cubicBezTo>
                  <a:pt x="918950" y="4437"/>
                  <a:pt x="1001475" y="-7765"/>
                  <a:pt x="1167318" y="0"/>
                </a:cubicBezTo>
                <a:cubicBezTo>
                  <a:pt x="1333161" y="7765"/>
                  <a:pt x="1642740" y="34995"/>
                  <a:pt x="1880680" y="0"/>
                </a:cubicBezTo>
                <a:cubicBezTo>
                  <a:pt x="2118620" y="-34995"/>
                  <a:pt x="2326628" y="756"/>
                  <a:pt x="2496764" y="0"/>
                </a:cubicBezTo>
                <a:cubicBezTo>
                  <a:pt x="2666900" y="-756"/>
                  <a:pt x="2887316" y="25599"/>
                  <a:pt x="3242551" y="0"/>
                </a:cubicBezTo>
                <a:cubicBezTo>
                  <a:pt x="3242744" y="12649"/>
                  <a:pt x="3241563" y="17989"/>
                  <a:pt x="3242551" y="27432"/>
                </a:cubicBezTo>
                <a:cubicBezTo>
                  <a:pt x="3008998" y="-2757"/>
                  <a:pt x="2799879" y="44559"/>
                  <a:pt x="2594041" y="27432"/>
                </a:cubicBezTo>
                <a:cubicBezTo>
                  <a:pt x="2388203" y="10306"/>
                  <a:pt x="2212925" y="-2221"/>
                  <a:pt x="1880680" y="27432"/>
                </a:cubicBezTo>
                <a:cubicBezTo>
                  <a:pt x="1548435" y="57085"/>
                  <a:pt x="1523943" y="37041"/>
                  <a:pt x="1329446" y="27432"/>
                </a:cubicBezTo>
                <a:cubicBezTo>
                  <a:pt x="1134949" y="17823"/>
                  <a:pt x="919920" y="28299"/>
                  <a:pt x="680936" y="27432"/>
                </a:cubicBezTo>
                <a:cubicBezTo>
                  <a:pt x="441952" y="26566"/>
                  <a:pt x="273000" y="57219"/>
                  <a:pt x="0" y="27432"/>
                </a:cubicBezTo>
                <a:cubicBezTo>
                  <a:pt x="1300" y="19678"/>
                  <a:pt x="-86" y="12044"/>
                  <a:pt x="0" y="0"/>
                </a:cubicBezTo>
                <a:close/>
              </a:path>
            </a:pathLst>
          </a:custGeom>
          <a:solidFill>
            <a:srgbClr val="46B293"/>
          </a:solidFill>
          <a:ln w="38100" cap="rnd">
            <a:solidFill>
              <a:srgbClr val="46B293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6069FE9-387A-48AA-AF21-A393E5CC1EB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5537054"/>
              </p:ext>
            </p:extLst>
          </p:nvPr>
        </p:nvGraphicFramePr>
        <p:xfrm>
          <a:off x="320040" y="2381196"/>
          <a:ext cx="7214617" cy="2068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3902">
                  <a:extLst>
                    <a:ext uri="{9D8B030D-6E8A-4147-A177-3AD203B41FA5}">
                      <a16:colId xmlns:a16="http://schemas.microsoft.com/office/drawing/2014/main" val="3489287545"/>
                    </a:ext>
                  </a:extLst>
                </a:gridCol>
                <a:gridCol w="2752008">
                  <a:extLst>
                    <a:ext uri="{9D8B030D-6E8A-4147-A177-3AD203B41FA5}">
                      <a16:colId xmlns:a16="http://schemas.microsoft.com/office/drawing/2014/main" val="3543416871"/>
                    </a:ext>
                  </a:extLst>
                </a:gridCol>
                <a:gridCol w="2288707">
                  <a:extLst>
                    <a:ext uri="{9D8B030D-6E8A-4147-A177-3AD203B41FA5}">
                      <a16:colId xmlns:a16="http://schemas.microsoft.com/office/drawing/2014/main" val="1034480964"/>
                    </a:ext>
                  </a:extLst>
                </a:gridCol>
              </a:tblGrid>
              <a:tr h="1234234">
                <a:tc>
                  <a:txBody>
                    <a:bodyPr/>
                    <a:lstStyle/>
                    <a:p>
                      <a:r>
                        <a:rPr lang="en-US" sz="3300"/>
                        <a:t>SUBJECT</a:t>
                      </a:r>
                    </a:p>
                  </a:txBody>
                  <a:tcPr marL="166788" marR="166788" marT="83394" marB="83394"/>
                </a:tc>
                <a:tc>
                  <a:txBody>
                    <a:bodyPr/>
                    <a:lstStyle/>
                    <a:p>
                      <a:r>
                        <a:rPr lang="en-US" sz="3300" dirty="0"/>
                        <a:t>AUXILIARY VERB </a:t>
                      </a:r>
                    </a:p>
                    <a:p>
                      <a:r>
                        <a:rPr lang="en-US" sz="3300" dirty="0"/>
                        <a:t>(to have) -&gt; HAD</a:t>
                      </a:r>
                    </a:p>
                  </a:txBody>
                  <a:tcPr marL="166788" marR="166788" marT="83394" marB="83394"/>
                </a:tc>
                <a:tc>
                  <a:txBody>
                    <a:bodyPr/>
                    <a:lstStyle/>
                    <a:p>
                      <a:r>
                        <a:rPr lang="en-US" sz="3300" dirty="0"/>
                        <a:t>LEXICAL VERB (past participle)</a:t>
                      </a:r>
                    </a:p>
                  </a:txBody>
                  <a:tcPr marL="166788" marR="166788" marT="83394" marB="83394"/>
                </a:tc>
                <a:extLst>
                  <a:ext uri="{0D108BD9-81ED-4DB2-BD59-A6C34878D82A}">
                    <a16:rowId xmlns:a16="http://schemas.microsoft.com/office/drawing/2014/main" val="1138615292"/>
                  </a:ext>
                </a:extLst>
              </a:tr>
              <a:tr h="833942">
                <a:tc>
                  <a:txBody>
                    <a:bodyPr/>
                    <a:lstStyle/>
                    <a:p>
                      <a:r>
                        <a:rPr lang="en-US" sz="3300" b="1" dirty="0"/>
                        <a:t>He</a:t>
                      </a:r>
                    </a:p>
                  </a:txBody>
                  <a:tcPr marL="166788" marR="166788" marT="83394" marB="83394"/>
                </a:tc>
                <a:tc>
                  <a:txBody>
                    <a:bodyPr/>
                    <a:lstStyle/>
                    <a:p>
                      <a:r>
                        <a:rPr lang="en-US" sz="3300" b="1" dirty="0"/>
                        <a:t>HAD (NOT)</a:t>
                      </a:r>
                    </a:p>
                  </a:txBody>
                  <a:tcPr marL="166788" marR="166788" marT="83394" marB="83394"/>
                </a:tc>
                <a:tc>
                  <a:txBody>
                    <a:bodyPr/>
                    <a:lstStyle/>
                    <a:p>
                      <a:r>
                        <a:rPr lang="en-US" sz="3300" b="1" dirty="0"/>
                        <a:t>FELT</a:t>
                      </a:r>
                    </a:p>
                  </a:txBody>
                  <a:tcPr marL="166788" marR="166788" marT="83394" marB="83394"/>
                </a:tc>
                <a:extLst>
                  <a:ext uri="{0D108BD9-81ED-4DB2-BD59-A6C34878D82A}">
                    <a16:rowId xmlns:a16="http://schemas.microsoft.com/office/drawing/2014/main" val="3814404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0268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9936F-B1CF-4CE9-92C4-EE5E1944B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PAST PERFECT SIMPLE</a:t>
            </a:r>
            <a:br>
              <a:rPr lang="en-US" dirty="0"/>
            </a:br>
            <a:r>
              <a:rPr lang="en-US" sz="4000" dirty="0"/>
              <a:t>He had felt uncomfortable</a:t>
            </a:r>
            <a:r>
              <a:rPr lang="en-US" dirty="0"/>
              <a:t> 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C54CE2-C51D-4B70-B531-2B80259A3A1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Yes-No Questions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9CADA0A7-9345-472B-91CE-1E834550E8E1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70753967"/>
              </p:ext>
            </p:extLst>
          </p:nvPr>
        </p:nvGraphicFramePr>
        <p:xfrm>
          <a:off x="839788" y="2925763"/>
          <a:ext cx="5157784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9446">
                  <a:extLst>
                    <a:ext uri="{9D8B030D-6E8A-4147-A177-3AD203B41FA5}">
                      <a16:colId xmlns:a16="http://schemas.microsoft.com/office/drawing/2014/main" val="1086151989"/>
                    </a:ext>
                  </a:extLst>
                </a:gridCol>
                <a:gridCol w="1289446">
                  <a:extLst>
                    <a:ext uri="{9D8B030D-6E8A-4147-A177-3AD203B41FA5}">
                      <a16:colId xmlns:a16="http://schemas.microsoft.com/office/drawing/2014/main" val="3285003965"/>
                    </a:ext>
                  </a:extLst>
                </a:gridCol>
                <a:gridCol w="1289446">
                  <a:extLst>
                    <a:ext uri="{9D8B030D-6E8A-4147-A177-3AD203B41FA5}">
                      <a16:colId xmlns:a16="http://schemas.microsoft.com/office/drawing/2014/main" val="777796515"/>
                    </a:ext>
                  </a:extLst>
                </a:gridCol>
                <a:gridCol w="1289446">
                  <a:extLst>
                    <a:ext uri="{9D8B030D-6E8A-4147-A177-3AD203B41FA5}">
                      <a16:colId xmlns:a16="http://schemas.microsoft.com/office/drawing/2014/main" val="14760423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1" dirty="0"/>
                        <a:t>Auxiliary verb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Subject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Lexical Verb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Adjective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3776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/>
                        <a:t>Had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felt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uncomfortable?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7597575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2400" b="1" dirty="0"/>
                        <a:t>Yes, he HAD.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2400" b="1" dirty="0"/>
                        <a:t>No, he HADN’T.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4087770"/>
                  </a:ext>
                </a:extLst>
              </a:tr>
            </a:tbl>
          </a:graphicData>
        </a:graphic>
      </p:graphicFrame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3F2D2F-7A63-4197-8135-715238B47B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err="1"/>
              <a:t>Wh</a:t>
            </a:r>
            <a:r>
              <a:rPr lang="en-US" dirty="0"/>
              <a:t>- Questions</a:t>
            </a: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D3BD8BEA-0CC9-4703-BBB1-5F911B3B246B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4095974143"/>
              </p:ext>
            </p:extLst>
          </p:nvPr>
        </p:nvGraphicFramePr>
        <p:xfrm>
          <a:off x="6172199" y="2925763"/>
          <a:ext cx="5324384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1096">
                  <a:extLst>
                    <a:ext uri="{9D8B030D-6E8A-4147-A177-3AD203B41FA5}">
                      <a16:colId xmlns:a16="http://schemas.microsoft.com/office/drawing/2014/main" val="1485048713"/>
                    </a:ext>
                  </a:extLst>
                </a:gridCol>
                <a:gridCol w="1331096">
                  <a:extLst>
                    <a:ext uri="{9D8B030D-6E8A-4147-A177-3AD203B41FA5}">
                      <a16:colId xmlns:a16="http://schemas.microsoft.com/office/drawing/2014/main" val="3136068502"/>
                    </a:ext>
                  </a:extLst>
                </a:gridCol>
                <a:gridCol w="1331096">
                  <a:extLst>
                    <a:ext uri="{9D8B030D-6E8A-4147-A177-3AD203B41FA5}">
                      <a16:colId xmlns:a16="http://schemas.microsoft.com/office/drawing/2014/main" val="2690068354"/>
                    </a:ext>
                  </a:extLst>
                </a:gridCol>
                <a:gridCol w="1331096">
                  <a:extLst>
                    <a:ext uri="{9D8B030D-6E8A-4147-A177-3AD203B41FA5}">
                      <a16:colId xmlns:a16="http://schemas.microsoft.com/office/drawing/2014/main" val="22660106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1" dirty="0" err="1"/>
                        <a:t>Wh</a:t>
                      </a:r>
                      <a:r>
                        <a:rPr lang="en-US" sz="2400" b="1" dirty="0"/>
                        <a:t>-  word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Auxiliary verb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Subject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Lexical Verb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52843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/>
                        <a:t>How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had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felt?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38422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1824294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AnalogousFromDarkSeedLeftStep">
      <a:dk1>
        <a:srgbClr val="000000"/>
      </a:dk1>
      <a:lt1>
        <a:srgbClr val="FFFFFF"/>
      </a:lt1>
      <a:dk2>
        <a:srgbClr val="36371F"/>
      </a:dk2>
      <a:lt2>
        <a:srgbClr val="E8E2E4"/>
      </a:lt2>
      <a:accent1>
        <a:srgbClr val="46B293"/>
      </a:accent1>
      <a:accent2>
        <a:srgbClr val="3BB15F"/>
      </a:accent2>
      <a:accent3>
        <a:srgbClr val="54B547"/>
      </a:accent3>
      <a:accent4>
        <a:srgbClr val="7AB13B"/>
      </a:accent4>
      <a:accent5>
        <a:srgbClr val="A1A641"/>
      </a:accent5>
      <a:accent6>
        <a:srgbClr val="B1863B"/>
      </a:accent6>
      <a:hlink>
        <a:srgbClr val="768A2E"/>
      </a:hlink>
      <a:folHlink>
        <a:srgbClr val="7F7F7F"/>
      </a:folHlink>
    </a:clrScheme>
    <a:fontScheme name="Custom 2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</TotalTime>
  <Words>150</Words>
  <Application>Microsoft Office PowerPoint</Application>
  <PresentationFormat>Widescreen</PresentationFormat>
  <Paragraphs>38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1" baseType="lpstr">
      <vt:lpstr>Arial</vt:lpstr>
      <vt:lpstr>Comic Sans MS</vt:lpstr>
      <vt:lpstr>Modern Love</vt:lpstr>
      <vt:lpstr>The Hand</vt:lpstr>
      <vt:lpstr>SketchyVTI</vt:lpstr>
      <vt:lpstr>PAST PERFECT</vt:lpstr>
      <vt:lpstr>She was walking in the street where Billy was sitting. Billy gave the ring back to her. He explained he had felt uncomfortable about selling the ring. </vt:lpstr>
      <vt:lpstr>She was walking in the street where Billy was sitting. Billy gave the ring back to her. He explained he had felt uncomfortable about selling the ring. </vt:lpstr>
      <vt:lpstr>Narrative tenses</vt:lpstr>
      <vt:lpstr>PAST PERFECT SIMPLE He had felt</vt:lpstr>
      <vt:lpstr>PAST PERFECT SIMPLE He had felt uncomfortable 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serena pellegrini</cp:lastModifiedBy>
  <cp:revision>234</cp:revision>
  <dcterms:created xsi:type="dcterms:W3CDTF">2012-07-30T23:18:30Z</dcterms:created>
  <dcterms:modified xsi:type="dcterms:W3CDTF">2020-11-24T11:47:48Z</dcterms:modified>
</cp:coreProperties>
</file>